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wo men sitting in chairs talking&#10;&#10;Description automatically generated">
            <a:extLst>
              <a:ext uri="{FF2B5EF4-FFF2-40B4-BE49-F238E27FC236}">
                <a16:creationId xmlns:a16="http://schemas.microsoft.com/office/drawing/2014/main" id="{8FCF4D6D-D5B0-42C1-101D-507638F5E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" r="1852" b="4368"/>
          <a:stretch/>
        </p:blipFill>
        <p:spPr>
          <a:xfrm>
            <a:off x="3919463" y="591207"/>
            <a:ext cx="4744665" cy="45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31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11</cp:revision>
  <dcterms:created xsi:type="dcterms:W3CDTF">2024-01-02T21:50:18Z</dcterms:created>
  <dcterms:modified xsi:type="dcterms:W3CDTF">2024-05-23T22:40:02Z</dcterms:modified>
</cp:coreProperties>
</file>