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C161F-9AE8-406D-98CD-4DA1EF4A3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" r="958"/>
          <a:stretch/>
        </p:blipFill>
        <p:spPr>
          <a:xfrm>
            <a:off x="3783710" y="585228"/>
            <a:ext cx="5016172" cy="45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55378" y="3401101"/>
            <a:ext cx="8808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517297" y="3405459"/>
            <a:ext cx="5004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248431" y="3401101"/>
            <a:ext cx="13356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Few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36244" y="3401101"/>
            <a:ext cx="8915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531040" y="3401101"/>
            <a:ext cx="14285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Many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12770" y="3405459"/>
            <a:ext cx="5934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8990065" y="3415969"/>
            <a:ext cx="9737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Many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75583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53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15</cp:revision>
  <dcterms:created xsi:type="dcterms:W3CDTF">2024-01-02T21:50:18Z</dcterms:created>
  <dcterms:modified xsi:type="dcterms:W3CDTF">2024-05-26T01:14:36Z</dcterms:modified>
</cp:coreProperties>
</file>