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wo men in suits sitting in chairs talking&#10;&#10;Description automatically generated">
            <a:extLst>
              <a:ext uri="{FF2B5EF4-FFF2-40B4-BE49-F238E27FC236}">
                <a16:creationId xmlns:a16="http://schemas.microsoft.com/office/drawing/2014/main" id="{695141E5-F90B-B669-E385-EA2F0B3CC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" t="1533" r="3682" b="2376"/>
          <a:stretch/>
        </p:blipFill>
        <p:spPr>
          <a:xfrm>
            <a:off x="3874769" y="572326"/>
            <a:ext cx="4834054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person sitting in chairs&#10;&#10;Description automatically generated">
            <a:extLst>
              <a:ext uri="{FF2B5EF4-FFF2-40B4-BE49-F238E27FC236}">
                <a16:creationId xmlns:a16="http://schemas.microsoft.com/office/drawing/2014/main" id="{8611F701-8C99-EB0C-2F18-33A3F9A24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" t="4090" r="2896" b="4804"/>
          <a:stretch/>
        </p:blipFill>
        <p:spPr>
          <a:xfrm>
            <a:off x="2399139" y="1126067"/>
            <a:ext cx="7337778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7</cp:revision>
  <dcterms:created xsi:type="dcterms:W3CDTF">2024-01-02T21:50:18Z</dcterms:created>
  <dcterms:modified xsi:type="dcterms:W3CDTF">2024-04-03T03:56:05Z</dcterms:modified>
</cp:coreProperties>
</file>