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wo men sitting in chairs talking&#10;&#10;Description automatically generated">
            <a:extLst>
              <a:ext uri="{FF2B5EF4-FFF2-40B4-BE49-F238E27FC236}">
                <a16:creationId xmlns:a16="http://schemas.microsoft.com/office/drawing/2014/main" id="{8FCF4D6D-D5B0-42C1-101D-507638F5E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" t="13308" r="1852" b="18822"/>
          <a:stretch/>
        </p:blipFill>
        <p:spPr>
          <a:xfrm>
            <a:off x="3919463" y="1219199"/>
            <a:ext cx="4744665" cy="3203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6F6C6-CBB8-D6B8-C49F-0016CFAF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65" y="591207"/>
            <a:ext cx="2944459" cy="62799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31BCAE-C0E5-3A5B-AAB7-E84974888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08"/>
          <a:stretch/>
        </p:blipFill>
        <p:spPr>
          <a:xfrm>
            <a:off x="4865233" y="4422301"/>
            <a:ext cx="2853121" cy="7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761B-1A09-7D6F-FC02-8DD5E4EB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" r="5722" b="5889"/>
          <a:stretch/>
        </p:blipFill>
        <p:spPr>
          <a:xfrm>
            <a:off x="2641655" y="1245459"/>
            <a:ext cx="6852745" cy="43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946059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22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10</cp:revision>
  <dcterms:created xsi:type="dcterms:W3CDTF">2024-01-02T21:50:18Z</dcterms:created>
  <dcterms:modified xsi:type="dcterms:W3CDTF">2024-05-03T00:08:54Z</dcterms:modified>
</cp:coreProperties>
</file>