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3A471CC9-BA77-D748-530E-4DA1ABB41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" r="4922" b="1762"/>
          <a:stretch/>
        </p:blipFill>
        <p:spPr>
          <a:xfrm>
            <a:off x="3904140" y="577064"/>
            <a:ext cx="4775311" cy="45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31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13</cp:revision>
  <dcterms:created xsi:type="dcterms:W3CDTF">2024-01-02T21:50:18Z</dcterms:created>
  <dcterms:modified xsi:type="dcterms:W3CDTF">2024-05-24T00:53:45Z</dcterms:modified>
</cp:coreProperties>
</file>