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62" r:id="rId17"/>
    <p:sldId id="258" r:id="rId18"/>
    <p:sldId id="263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5"/>
    <p:restoredTop sz="96512"/>
  </p:normalViewPr>
  <p:slideViewPr>
    <p:cSldViewPr snapToGrid="0">
      <p:cViewPr>
        <p:scale>
          <a:sx n="113" d="100"/>
          <a:sy n="113" d="100"/>
        </p:scale>
        <p:origin x="52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166327" y="467683"/>
            <a:ext cx="225093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warm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has, shows, or expresses enthusiasm, affection, or kindness.</a:t>
            </a:r>
          </a:p>
        </p:txBody>
      </p:sp>
    </p:spTree>
    <p:extLst>
      <p:ext uri="{BB962C8B-B14F-4D97-AF65-F5344CB8AC3E}">
        <p14:creationId xmlns:p14="http://schemas.microsoft.com/office/powerpoint/2010/main" val="35762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4985191" y="467683"/>
            <a:ext cx="261321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competent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efficient and capable to do things in general.</a:t>
            </a:r>
          </a:p>
        </p:txBody>
      </p:sp>
    </p:spTree>
    <p:extLst>
      <p:ext uri="{BB962C8B-B14F-4D97-AF65-F5344CB8AC3E}">
        <p14:creationId xmlns:p14="http://schemas.microsoft.com/office/powerpoint/2010/main" val="141324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52519" y="467683"/>
            <a:ext cx="247856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feminine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woman.</a:t>
            </a:r>
          </a:p>
        </p:txBody>
      </p:sp>
    </p:spTree>
    <p:extLst>
      <p:ext uri="{BB962C8B-B14F-4D97-AF65-F5344CB8AC3E}">
        <p14:creationId xmlns:p14="http://schemas.microsoft.com/office/powerpoint/2010/main" val="364007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61336" y="467683"/>
            <a:ext cx="2460931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youthful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young person.</a:t>
            </a:r>
          </a:p>
        </p:txBody>
      </p:sp>
    </p:spTree>
    <p:extLst>
      <p:ext uri="{BB962C8B-B14F-4D97-AF65-F5344CB8AC3E}">
        <p14:creationId xmlns:p14="http://schemas.microsoft.com/office/powerpoint/2010/main" val="223516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7253" y="467683"/>
            <a:ext cx="254909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attractive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looks physically appealing.</a:t>
            </a:r>
          </a:p>
        </p:txBody>
      </p:sp>
    </p:spTree>
    <p:extLst>
      <p:ext uri="{BB962C8B-B14F-4D97-AF65-F5344CB8AC3E}">
        <p14:creationId xmlns:p14="http://schemas.microsoft.com/office/powerpoint/2010/main" val="371210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207210" y="467683"/>
            <a:ext cx="216918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open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motivated to seek new experiences and consider new ideas.</a:t>
            </a:r>
          </a:p>
        </p:txBody>
      </p:sp>
    </p:spTree>
    <p:extLst>
      <p:ext uri="{BB962C8B-B14F-4D97-AF65-F5344CB8AC3E}">
        <p14:creationId xmlns:p14="http://schemas.microsoft.com/office/powerpoint/2010/main" val="342271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person sitting in chairs&#10;&#10;Description automatically generated">
            <a:extLst>
              <a:ext uri="{FF2B5EF4-FFF2-40B4-BE49-F238E27FC236}">
                <a16:creationId xmlns:a16="http://schemas.microsoft.com/office/drawing/2014/main" id="{8611F701-8C99-EB0C-2F18-33A3F9A24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" t="4090" r="2896" b="4804"/>
          <a:stretch/>
        </p:blipFill>
        <p:spPr>
          <a:xfrm>
            <a:off x="2399139" y="1126067"/>
            <a:ext cx="7337778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1137C-450B-B6AA-C1F2-60FBFB2FE476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F6D16-F4C6-61EF-E5F4-8FBE6C317EA6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44942-BB83-F64E-1A2A-EB0DC9C53884}"/>
              </a:ext>
            </a:extLst>
          </p:cNvPr>
          <p:cNvSpPr txBox="1"/>
          <p:nvPr/>
        </p:nvSpPr>
        <p:spPr>
          <a:xfrm>
            <a:off x="2135493" y="3401101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0BCBC-0AA9-82C9-55D6-DD618E401884}"/>
              </a:ext>
            </a:extLst>
          </p:cNvPr>
          <p:cNvSpPr txBox="1"/>
          <p:nvPr/>
        </p:nvSpPr>
        <p:spPr>
          <a:xfrm>
            <a:off x="8938993" y="3404729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55BA8-04A7-7554-0856-F3F9921E1348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49153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2706574" y="295793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9170116" y="296228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2409218" y="3422479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817456" y="3431902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4843" y="467683"/>
            <a:ext cx="255390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dominant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 the tendency to exert control or influence over others in a group or situation.</a:t>
            </a:r>
          </a:p>
        </p:txBody>
      </p:sp>
      <p:pic>
        <p:nvPicPr>
          <p:cNvPr id="4" name="Picture 3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F2C71A59-FF57-E1B4-26C4-05D7A78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8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166327" y="467683"/>
            <a:ext cx="225093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warm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has, shows, or expresses enthusiasm, affection, or kindness.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742F5336-5875-3047-72E7-A259DA71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90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4985191" y="467683"/>
            <a:ext cx="261321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competent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efficient and capable to do things in general.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62EB7394-0609-33DD-A779-D9B6428B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35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52519" y="467683"/>
            <a:ext cx="247856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feminine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woman.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8481D087-6B93-6980-9EDA-926FD60D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3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61336" y="467683"/>
            <a:ext cx="2460931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youthful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young person.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8467C847-7B1D-F3BF-3E07-0F20F0C2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46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7253" y="467683"/>
            <a:ext cx="254909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attractive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looks physically appealing.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26EA10D0-61F6-FB27-F1B9-53D5BC7E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37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207210" y="467683"/>
            <a:ext cx="216918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open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motivated to seek new experiences and consider new ideas.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DA17E087-B10D-5775-B3AC-FD954127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46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4843" y="467683"/>
            <a:ext cx="255390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dominant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 the tendency to exert control or influence over others in a group or situation.</a:t>
            </a:r>
          </a:p>
        </p:txBody>
      </p:sp>
    </p:spTree>
    <p:extLst>
      <p:ext uri="{BB962C8B-B14F-4D97-AF65-F5344CB8AC3E}">
        <p14:creationId xmlns:p14="http://schemas.microsoft.com/office/powerpoint/2010/main" val="310127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341</Words>
  <Application>Microsoft Macintosh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8</cp:revision>
  <dcterms:created xsi:type="dcterms:W3CDTF">2024-01-02T21:50:18Z</dcterms:created>
  <dcterms:modified xsi:type="dcterms:W3CDTF">2024-04-02T23:52:32Z</dcterms:modified>
</cp:coreProperties>
</file>