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64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wo men in suits sitting in chairs talking&#10;&#10;Description automatically generated">
            <a:extLst>
              <a:ext uri="{FF2B5EF4-FFF2-40B4-BE49-F238E27FC236}">
                <a16:creationId xmlns:a16="http://schemas.microsoft.com/office/drawing/2014/main" id="{D22E3DBF-096D-A83C-B6E9-5BA306F46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" r="1697"/>
          <a:stretch/>
        </p:blipFill>
        <p:spPr>
          <a:xfrm>
            <a:off x="3943466" y="610903"/>
            <a:ext cx="4696660" cy="44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9E7B3-1E95-60E5-E07F-0AFB3A1FACD6}"/>
              </a:ext>
            </a:extLst>
          </p:cNvPr>
          <p:cNvSpPr/>
          <p:nvPr/>
        </p:nvSpPr>
        <p:spPr>
          <a:xfrm>
            <a:off x="3392106" y="1061545"/>
            <a:ext cx="5799381" cy="340222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in a suit sitting in a chair&#10;&#10;Description automatically generated">
            <a:extLst>
              <a:ext uri="{FF2B5EF4-FFF2-40B4-BE49-F238E27FC236}">
                <a16:creationId xmlns:a16="http://schemas.microsoft.com/office/drawing/2014/main" id="{90ADA197-9968-C1A7-9195-B056663AC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8"/>
          <a:stretch/>
        </p:blipFill>
        <p:spPr>
          <a:xfrm>
            <a:off x="3764155" y="1146704"/>
            <a:ext cx="5055281" cy="3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55378" y="3401101"/>
            <a:ext cx="8808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517297" y="3405459"/>
            <a:ext cx="5004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248431" y="3401101"/>
            <a:ext cx="13356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Few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36244" y="3401101"/>
            <a:ext cx="8915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531040" y="3401101"/>
            <a:ext cx="14285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Many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12770" y="3405459"/>
            <a:ext cx="5934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8990065" y="3415969"/>
            <a:ext cx="9737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Many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75583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53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17</cp:revision>
  <dcterms:created xsi:type="dcterms:W3CDTF">2024-01-02T21:50:18Z</dcterms:created>
  <dcterms:modified xsi:type="dcterms:W3CDTF">2024-05-26T18:13:21Z</dcterms:modified>
</cp:coreProperties>
</file>