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ED95D-C225-744E-B8EB-792A44A91137}" v="2" dt="2024-01-04T01:45:53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30"/>
    <p:restoredTop sz="96512"/>
  </p:normalViewPr>
  <p:slideViewPr>
    <p:cSldViewPr snapToGrid="0">
      <p:cViewPr varScale="1">
        <p:scale>
          <a:sx n="120" d="100"/>
          <a:sy n="120" d="100"/>
        </p:scale>
        <p:origin x="19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ying Zheng" userId="4d0e75c9-42c5-4ca3-bc34-e3b6da602851" providerId="ADAL" clId="{C59ED95D-C225-744E-B8EB-792A44A91137}"/>
    <pc:docChg chg="custSel addSld modSld">
      <pc:chgData name="Ruoying Zheng" userId="4d0e75c9-42c5-4ca3-bc34-e3b6da602851" providerId="ADAL" clId="{C59ED95D-C225-744E-B8EB-792A44A91137}" dt="2024-01-04T01:46:13.865" v="24" actId="164"/>
      <pc:docMkLst>
        <pc:docMk/>
      </pc:docMkLst>
      <pc:sldChg chg="delSp modSp mod">
        <pc:chgData name="Ruoying Zheng" userId="4d0e75c9-42c5-4ca3-bc34-e3b6da602851" providerId="ADAL" clId="{C59ED95D-C225-744E-B8EB-792A44A91137}" dt="2024-01-04T01:40:30.945" v="3" actId="1076"/>
        <pc:sldMkLst>
          <pc:docMk/>
          <pc:sldMk cId="3157747363" sldId="256"/>
        </pc:sldMkLst>
        <pc:grpChg chg="del">
          <ac:chgData name="Ruoying Zheng" userId="4d0e75c9-42c5-4ca3-bc34-e3b6da602851" providerId="ADAL" clId="{C59ED95D-C225-744E-B8EB-792A44A91137}" dt="2024-01-04T01:40:24.594" v="1" actId="478"/>
          <ac:grpSpMkLst>
            <pc:docMk/>
            <pc:sldMk cId="3157747363" sldId="256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0:26.549" v="2" actId="478"/>
          <ac:grpSpMkLst>
            <pc:docMk/>
            <pc:sldMk cId="3157747363" sldId="256"/>
            <ac:grpSpMk id="13" creationId="{A755D663-28A4-B2DD-FD0B-2033D1974FEE}"/>
          </ac:grpSpMkLst>
        </pc:grpChg>
        <pc:picChg chg="del topLvl">
          <ac:chgData name="Ruoying Zheng" userId="4d0e75c9-42c5-4ca3-bc34-e3b6da602851" providerId="ADAL" clId="{C59ED95D-C225-744E-B8EB-792A44A91137}" dt="2024-01-04T01:40:26.549" v="2" actId="478"/>
          <ac:picMkLst>
            <pc:docMk/>
            <pc:sldMk cId="3157747363" sldId="256"/>
            <ac:picMk id="4" creationId="{C94B9C0C-20F2-B5B9-05F5-B0ED0C6DF7C3}"/>
          </ac:picMkLst>
        </pc:picChg>
        <pc:picChg chg="del">
          <ac:chgData name="Ruoying Zheng" userId="4d0e75c9-42c5-4ca3-bc34-e3b6da602851" providerId="ADAL" clId="{C59ED95D-C225-744E-B8EB-792A44A91137}" dt="2024-01-04T01:40:24.594" v="1" actId="478"/>
          <ac:picMkLst>
            <pc:docMk/>
            <pc:sldMk cId="3157747363" sldId="256"/>
            <ac:picMk id="8" creationId="{0F03B89D-B175-4CBD-9833-E5BA7E9C8CB2}"/>
          </ac:picMkLst>
        </pc:picChg>
        <pc:picChg chg="mod topLvl">
          <ac:chgData name="Ruoying Zheng" userId="4d0e75c9-42c5-4ca3-bc34-e3b6da602851" providerId="ADAL" clId="{C59ED95D-C225-744E-B8EB-792A44A91137}" dt="2024-01-04T01:40:30.945" v="3" actId="1076"/>
          <ac:picMkLst>
            <pc:docMk/>
            <pc:sldMk cId="3157747363" sldId="256"/>
            <ac:picMk id="12" creationId="{E7DA5B7F-2B41-293E-1EC6-FB589BF8FA63}"/>
          </ac:picMkLst>
        </pc:picChg>
      </pc:sldChg>
      <pc:sldChg chg="addSp delSp modSp add mod">
        <pc:chgData name="Ruoying Zheng" userId="4d0e75c9-42c5-4ca3-bc34-e3b6da602851" providerId="ADAL" clId="{C59ED95D-C225-744E-B8EB-792A44A91137}" dt="2024-01-04T01:46:13.865" v="24" actId="164"/>
        <pc:sldMkLst>
          <pc:docMk/>
          <pc:sldMk cId="3101270174" sldId="257"/>
        </pc:sldMkLst>
        <pc:grpChg chg="add">
          <ac:chgData name="Ruoying Zheng" userId="4d0e75c9-42c5-4ca3-bc34-e3b6da602851" providerId="ADAL" clId="{C59ED95D-C225-744E-B8EB-792A44A91137}" dt="2024-01-04T01:46:13.865" v="24" actId="164"/>
          <ac:grpSpMkLst>
            <pc:docMk/>
            <pc:sldMk cId="3101270174" sldId="257"/>
            <ac:grpSpMk id="5" creationId="{C0431CBB-85E4-2AB5-1358-26C685EA7061}"/>
          </ac:grpSpMkLst>
        </pc:grpChg>
        <pc:grpChg chg="mod topLvl">
          <ac:chgData name="Ruoying Zheng" userId="4d0e75c9-42c5-4ca3-bc34-e3b6da602851" providerId="ADAL" clId="{C59ED95D-C225-744E-B8EB-792A44A91137}" dt="2024-01-04T01:45:52.909" v="5" actId="1076"/>
          <ac:grpSpMkLst>
            <pc:docMk/>
            <pc:sldMk cId="3101270174" sldId="257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5:51.211" v="4" actId="478"/>
          <ac:grpSpMkLst>
            <pc:docMk/>
            <pc:sldMk cId="3101270174" sldId="257"/>
            <ac:grpSpMk id="13" creationId="{A755D663-28A4-B2DD-FD0B-2033D1974FEE}"/>
          </ac:grpSpMkLst>
        </pc:grpChg>
        <pc:picChg chg="add mod">
          <ac:chgData name="Ruoying Zheng" userId="4d0e75c9-42c5-4ca3-bc34-e3b6da602851" providerId="ADAL" clId="{C59ED95D-C225-744E-B8EB-792A44A91137}" dt="2024-01-04T01:46:06.250" v="23" actId="1037"/>
          <ac:picMkLst>
            <pc:docMk/>
            <pc:sldMk cId="3101270174" sldId="257"/>
            <ac:picMk id="3" creationId="{6D41F4F5-2F95-C000-B42A-97AE6113E1E2}"/>
          </ac:picMkLst>
        </pc:picChg>
        <pc:picChg chg="del topLvl">
          <ac:chgData name="Ruoying Zheng" userId="4d0e75c9-42c5-4ca3-bc34-e3b6da602851" providerId="ADAL" clId="{C59ED95D-C225-744E-B8EB-792A44A91137}" dt="2024-01-04T01:45:51.211" v="4" actId="478"/>
          <ac:picMkLst>
            <pc:docMk/>
            <pc:sldMk cId="3101270174" sldId="257"/>
            <ac:picMk id="12" creationId="{E7DA5B7F-2B41-293E-1EC6-FB589BF8FA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526F-9B05-8B70-A913-843D7EE8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62D9C-1BF8-70A7-D548-2A1CA153C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BCDC-8533-07E2-BF7F-80DAF066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C84E4-E472-1248-AC25-3FAB8AA9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6B04-6BFC-845B-BA7C-CB6A8649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E05D-6CF2-1765-263F-23E151E2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EEA6-6FB4-876F-CF56-4AE5CC291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3EF75-B4A5-7B89-3FBD-4E14EF1F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D674-0923-4AD8-CAB5-E8D88A25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5459-0154-5C6E-0CC9-210D827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F33A0-9C2E-FDC9-1E41-6294A5E7C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98ED-C8E3-98E6-42E2-F68A45C8A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5AB8-DC6E-49F0-A0D4-B73F37A3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C934-E163-3652-DFAA-44A53C27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F537-4A68-C271-7320-A7E3EEF7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2222-8126-DA66-DFE2-84389843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98A4-40DA-F1D1-167D-22B2D4D39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1645-682A-7ED5-7840-65CDBB5F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3884-2F98-9B09-BFA1-66879254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06C5-D7B3-0352-4B7E-32FCE377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4556-7776-1307-7391-1F59CD0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E46B4-7C36-65FD-CA7A-EF3AA2C7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580F-F7BE-DEE5-4946-7D458C48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268A9-D741-2B80-86A7-77843106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CB1C-B708-37A6-581E-E42A8F95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E57F-A8F5-F7C3-6192-699A042D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6664-E76E-3467-774D-18E6E7E92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092F7-82A5-F746-98FF-72DB05BE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BC3DB-75DF-04CD-D1DE-33D709FE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D4DA8-9036-5DBE-85BE-35440199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E09DC-4C2D-2F5C-6BB0-D0643F7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1884-A326-8471-5431-471922A6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A98CC-4804-ABE0-83BE-65C98F17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3C55-31AC-44EC-9745-2B57DD1D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6FE54-B3C5-3CF1-D282-3E5851F0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A14F9-544B-8945-9581-FA72ED004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7A3C5-CAD9-C270-866A-DD16C687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1DD9F-8011-5E11-806E-12A49018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D0C59-0D31-B4B9-CF6F-D35A1088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1884-1F7C-CFF1-0D6C-3F6929A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0F933-1C6E-568E-80B4-4E76DAE5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5C496-9886-08FE-80AC-B9601F15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D703F-1798-A88B-63D2-EF3D344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E9330-9CDD-DC0D-ED85-344102DD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20443-E690-F810-C98D-97CF7F36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8613-BEFB-5ADB-80EB-B398531F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045D-AEDF-28F5-BDB4-1DC98697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E82C-0DF8-17D0-75D0-8EF5DC90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60FF-DFD3-0D34-ADDE-8920412B8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D924-B875-573A-A886-A299FC2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69D0F-941D-7A09-A2BE-2BAFF46A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874BA-D332-3E36-C44C-5A978675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4112-C45E-1F9B-2BE9-6A402803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3A757-2530-DFEE-90AE-12F901A14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C3441-CE3E-A526-AAE7-2EF3EE18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00805-B332-C162-6D1D-E881CAE7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0660F-0510-EB19-2D80-68431115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0074D-9BC0-C3F1-51AB-83D79A41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AD06F-52D4-E8ED-FB6D-5E8A96E0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771AC-4CBA-203D-7319-3B7D5530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941A-6E96-DFAD-8C23-F2647EBDD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D22C-289F-4442-AC9D-BBAEDD428F95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8C94-8780-5FA8-6524-6A0DAB11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0F03-D54D-2969-FAD5-E90ACC65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74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3872030-C4CE-8461-571F-F084BDE99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425" y="538855"/>
            <a:ext cx="4842741" cy="46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7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84E60D-8B32-BE7F-DDA9-A4B323221F9D}"/>
              </a:ext>
            </a:extLst>
          </p:cNvPr>
          <p:cNvSpPr txBox="1"/>
          <p:nvPr/>
        </p:nvSpPr>
        <p:spPr>
          <a:xfrm>
            <a:off x="240476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96A24-0CD2-03BC-357A-5F887BAE729D}"/>
              </a:ext>
            </a:extLst>
          </p:cNvPr>
          <p:cNvSpPr txBox="1"/>
          <p:nvPr/>
        </p:nvSpPr>
        <p:spPr>
          <a:xfrm>
            <a:off x="9291654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FB120-C19F-B58A-12EC-B531E2BA0763}"/>
              </a:ext>
            </a:extLst>
          </p:cNvPr>
          <p:cNvSpPr txBox="1"/>
          <p:nvPr/>
        </p:nvSpPr>
        <p:spPr>
          <a:xfrm>
            <a:off x="4730936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B12E-DEE6-D4B7-FF84-63DD8F868C1D}"/>
              </a:ext>
            </a:extLst>
          </p:cNvPr>
          <p:cNvSpPr txBox="1"/>
          <p:nvPr/>
        </p:nvSpPr>
        <p:spPr>
          <a:xfrm>
            <a:off x="589673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E93D8-9777-29A5-E1E6-AC537A740671}"/>
              </a:ext>
            </a:extLst>
          </p:cNvPr>
          <p:cNvSpPr txBox="1"/>
          <p:nvPr/>
        </p:nvSpPr>
        <p:spPr>
          <a:xfrm>
            <a:off x="7062532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4B64C-8F53-35C1-A96C-FEDA91C8EB93}"/>
              </a:ext>
            </a:extLst>
          </p:cNvPr>
          <p:cNvSpPr txBox="1"/>
          <p:nvPr/>
        </p:nvSpPr>
        <p:spPr>
          <a:xfrm>
            <a:off x="2196407" y="3401101"/>
            <a:ext cx="843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330295" y="3401101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7CDBB-E625-3295-E8A4-B8C624E2269D}"/>
              </a:ext>
            </a:extLst>
          </p:cNvPr>
          <p:cNvSpPr txBox="1"/>
          <p:nvPr/>
        </p:nvSpPr>
        <p:spPr>
          <a:xfrm>
            <a:off x="4564460" y="3401101"/>
            <a:ext cx="7216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16710-AB1D-9419-75D9-379B877263BD}"/>
              </a:ext>
            </a:extLst>
          </p:cNvPr>
          <p:cNvSpPr txBox="1"/>
          <p:nvPr/>
        </p:nvSpPr>
        <p:spPr>
          <a:xfrm>
            <a:off x="5621411" y="3401101"/>
            <a:ext cx="10118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E62F5-1128-459F-EDA0-609F26144721}"/>
              </a:ext>
            </a:extLst>
          </p:cNvPr>
          <p:cNvSpPr txBox="1"/>
          <p:nvPr/>
        </p:nvSpPr>
        <p:spPr>
          <a:xfrm>
            <a:off x="6972457" y="3401101"/>
            <a:ext cx="5838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8172395" y="3401101"/>
            <a:ext cx="5185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C75B3-CFE3-C2BD-6608-3996B7C23BFC}"/>
              </a:ext>
            </a:extLst>
          </p:cNvPr>
          <p:cNvSpPr txBox="1"/>
          <p:nvPr/>
        </p:nvSpPr>
        <p:spPr>
          <a:xfrm>
            <a:off x="9082696" y="3401101"/>
            <a:ext cx="9268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209927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A1137C-450B-B6AA-C1F2-60FBFB2FE476}"/>
              </a:ext>
            </a:extLst>
          </p:cNvPr>
          <p:cNvSpPr txBox="1"/>
          <p:nvPr/>
        </p:nvSpPr>
        <p:spPr>
          <a:xfrm>
            <a:off x="240476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F6D16-F4C6-61EF-E5F4-8FBE6C317EA6}"/>
              </a:ext>
            </a:extLst>
          </p:cNvPr>
          <p:cNvSpPr txBox="1"/>
          <p:nvPr/>
        </p:nvSpPr>
        <p:spPr>
          <a:xfrm>
            <a:off x="9291654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C44942-BB83-F64E-1A2A-EB0DC9C53884}"/>
              </a:ext>
            </a:extLst>
          </p:cNvPr>
          <p:cNvSpPr txBox="1"/>
          <p:nvPr/>
        </p:nvSpPr>
        <p:spPr>
          <a:xfrm>
            <a:off x="2135493" y="3401101"/>
            <a:ext cx="96532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image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F0BCBC-0AA9-82C9-55D6-DD618E401884}"/>
              </a:ext>
            </a:extLst>
          </p:cNvPr>
          <p:cNvSpPr txBox="1"/>
          <p:nvPr/>
        </p:nvSpPr>
        <p:spPr>
          <a:xfrm>
            <a:off x="8938993" y="3404729"/>
            <a:ext cx="10759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image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955BA8-04A7-7554-0856-F3F9921E1348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49153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2706574" y="2957930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9170116" y="296228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2409218" y="3422479"/>
            <a:ext cx="965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8817456" y="3431902"/>
            <a:ext cx="10759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image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1939101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41</Words>
  <Application>Microsoft Macintosh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Ruoying Zheng</dc:creator>
  <cp:lastModifiedBy>Zheng, Ruoying</cp:lastModifiedBy>
  <cp:revision>13</cp:revision>
  <dcterms:created xsi:type="dcterms:W3CDTF">2024-01-02T21:50:18Z</dcterms:created>
  <dcterms:modified xsi:type="dcterms:W3CDTF">2025-12-04T04:20:03Z</dcterms:modified>
</cp:coreProperties>
</file>