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wo men in suits sitting in chairs&#10;&#10;Description automatically generated">
            <a:extLst>
              <a:ext uri="{FF2B5EF4-FFF2-40B4-BE49-F238E27FC236}">
                <a16:creationId xmlns:a16="http://schemas.microsoft.com/office/drawing/2014/main" id="{6D89F776-5512-C5A2-2765-260FAD97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853" y="628603"/>
            <a:ext cx="4629886" cy="44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1137C-450B-B6AA-C1F2-60FBFB2FE476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F6D16-F4C6-61EF-E5F4-8FBE6C317EA6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44942-BB83-F64E-1A2A-EB0DC9C53884}"/>
              </a:ext>
            </a:extLst>
          </p:cNvPr>
          <p:cNvSpPr txBox="1"/>
          <p:nvPr/>
        </p:nvSpPr>
        <p:spPr>
          <a:xfrm>
            <a:off x="2135493" y="3401101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0BCBC-0AA9-82C9-55D6-DD618E401884}"/>
              </a:ext>
            </a:extLst>
          </p:cNvPr>
          <p:cNvSpPr txBox="1"/>
          <p:nvPr/>
        </p:nvSpPr>
        <p:spPr>
          <a:xfrm>
            <a:off x="8938993" y="3404729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55BA8-04A7-7554-0856-F3F9921E1348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49153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2706574" y="295793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9170116" y="296228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2409218" y="3422479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817456" y="3431902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41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11</cp:revision>
  <dcterms:created xsi:type="dcterms:W3CDTF">2024-01-02T21:50:18Z</dcterms:created>
  <dcterms:modified xsi:type="dcterms:W3CDTF">2024-09-05T22:17:08Z</dcterms:modified>
</cp:coreProperties>
</file>