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2"/>
    <p:restoredTop sz="96512"/>
  </p:normalViewPr>
  <p:slideViewPr>
    <p:cSldViewPr snapToGrid="0">
      <p:cViewPr varScale="1">
        <p:scale>
          <a:sx n="122" d="100"/>
          <a:sy n="122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9/6/24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Two men sitting in chairs talking&#10;&#10;Description automatically generated">
            <a:extLst>
              <a:ext uri="{FF2B5EF4-FFF2-40B4-BE49-F238E27FC236}">
                <a16:creationId xmlns:a16="http://schemas.microsoft.com/office/drawing/2014/main" id="{5DB47D08-F14F-EDAE-4F11-09477C9E6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910" y="525517"/>
            <a:ext cx="5068560" cy="464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7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DF9246-5399-7EEA-ADDB-9AB2C374642F}"/>
              </a:ext>
            </a:extLst>
          </p:cNvPr>
          <p:cNvSpPr/>
          <p:nvPr/>
        </p:nvSpPr>
        <p:spPr>
          <a:xfrm>
            <a:off x="1991931" y="785812"/>
            <a:ext cx="8152194" cy="515778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lage of a person and person sitting in a chair&#10;&#10;Description automatically generated">
            <a:extLst>
              <a:ext uri="{FF2B5EF4-FFF2-40B4-BE49-F238E27FC236}">
                <a16:creationId xmlns:a16="http://schemas.microsoft.com/office/drawing/2014/main" id="{C3767732-245D-9743-00D8-6790B4F73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" r="1786" b="5707"/>
          <a:stretch/>
        </p:blipFill>
        <p:spPr>
          <a:xfrm>
            <a:off x="2357876" y="1068004"/>
            <a:ext cx="7420303" cy="47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1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2196407" y="3401101"/>
            <a:ext cx="843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330295" y="3401101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564460" y="3401101"/>
            <a:ext cx="7216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621411" y="3401101"/>
            <a:ext cx="10118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972457" y="3401101"/>
            <a:ext cx="5838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172395" y="3401101"/>
            <a:ext cx="5185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9082696" y="3401101"/>
            <a:ext cx="9268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A1137C-450B-B6AA-C1F2-60FBFB2FE476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F6D16-F4C6-61EF-E5F4-8FBE6C317EA6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44942-BB83-F64E-1A2A-EB0DC9C53884}"/>
              </a:ext>
            </a:extLst>
          </p:cNvPr>
          <p:cNvSpPr txBox="1"/>
          <p:nvPr/>
        </p:nvSpPr>
        <p:spPr>
          <a:xfrm>
            <a:off x="2135493" y="3401101"/>
            <a:ext cx="9653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F0BCBC-0AA9-82C9-55D6-DD618E401884}"/>
              </a:ext>
            </a:extLst>
          </p:cNvPr>
          <p:cNvSpPr txBox="1"/>
          <p:nvPr/>
        </p:nvSpPr>
        <p:spPr>
          <a:xfrm>
            <a:off x="8938993" y="3404729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955BA8-04A7-7554-0856-F3F9921E1348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49153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2706574" y="2957930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9170116" y="296228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2409218" y="3422479"/>
            <a:ext cx="96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817456" y="3431902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193910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41</Words>
  <Application>Microsoft Macintosh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Ruoying Zheng</cp:lastModifiedBy>
  <cp:revision>10</cp:revision>
  <dcterms:created xsi:type="dcterms:W3CDTF">2024-01-02T21:50:18Z</dcterms:created>
  <dcterms:modified xsi:type="dcterms:W3CDTF">2024-09-06T18:10:22Z</dcterms:modified>
</cp:coreProperties>
</file>