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6"/>
    <p:restoredTop sz="96512"/>
  </p:normalViewPr>
  <p:slideViewPr>
    <p:cSldViewPr snapToGrid="0">
      <p:cViewPr varScale="1">
        <p:scale>
          <a:sx n="86" d="100"/>
          <a:sy n="86" d="100"/>
        </p:scale>
        <p:origin x="248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D14D55-27B7-FD14-48CC-CB3A8FFF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25" y="2453505"/>
            <a:ext cx="2774950" cy="19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4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white paper&#10;&#10;Description automatically generated">
            <a:extLst>
              <a:ext uri="{FF2B5EF4-FFF2-40B4-BE49-F238E27FC236}">
                <a16:creationId xmlns:a16="http://schemas.microsoft.com/office/drawing/2014/main" id="{EDCAABD2-E5E3-5C78-A08B-9CAEB081B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67" y="2821979"/>
            <a:ext cx="4720587" cy="12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DD3AAF4-8A24-BA9A-A75B-9BDB722D5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10" y="2852424"/>
            <a:ext cx="4196379" cy="11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4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0A1D915-FB06-F629-7C49-B843518A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67" y="2837530"/>
            <a:ext cx="4760266" cy="11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2B0489B-EE52-2C7C-8768-F5A1326FA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824" y="2803761"/>
            <a:ext cx="4602352" cy="12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B54DE0C-2585-00F5-C399-E9FB2590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98" y="2809729"/>
            <a:ext cx="4454404" cy="123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close-up of a number&#10;&#10;Description automatically generated">
            <a:extLst>
              <a:ext uri="{FF2B5EF4-FFF2-40B4-BE49-F238E27FC236}">
                <a16:creationId xmlns:a16="http://schemas.microsoft.com/office/drawing/2014/main" id="{4F6952D6-7C2C-464E-E954-191C743FD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217" y="2753758"/>
            <a:ext cx="4375566" cy="13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3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21</Words>
  <Application>Microsoft Macintosh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Zheng, Ruoying</cp:lastModifiedBy>
  <cp:revision>12</cp:revision>
  <dcterms:created xsi:type="dcterms:W3CDTF">2024-01-02T21:50:18Z</dcterms:created>
  <dcterms:modified xsi:type="dcterms:W3CDTF">2025-05-27T07:17:48Z</dcterms:modified>
</cp:coreProperties>
</file>