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5"/>
    <p:restoredTop sz="96512"/>
  </p:normalViewPr>
  <p:slideViewPr>
    <p:cSldViewPr snapToGrid="0">
      <p:cViewPr>
        <p:scale>
          <a:sx n="124" d="100"/>
          <a:sy n="124" d="100"/>
        </p:scale>
        <p:origin x="14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652625" y="293655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5581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5469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373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163" y="1479479"/>
            <a:ext cx="3852809" cy="3852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D14D55-27B7-FD14-48CC-CB3A8FFF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25" y="2093910"/>
            <a:ext cx="2774950" cy="1950989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1EC5BA-2D1E-2D88-707F-921159E12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791" y="4312576"/>
            <a:ext cx="1934417" cy="5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4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ith long black hair&#10;&#10;Description automatically generated">
            <a:extLst>
              <a:ext uri="{FF2B5EF4-FFF2-40B4-BE49-F238E27FC236}">
                <a16:creationId xmlns:a16="http://schemas.microsoft.com/office/drawing/2014/main" id="{BC25E887-55E9-ADDC-E603-07FAAC2E1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9" r="7571"/>
          <a:stretch/>
        </p:blipFill>
        <p:spPr>
          <a:xfrm>
            <a:off x="6006933" y="2370832"/>
            <a:ext cx="2548330" cy="2116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BA0F0-336E-FD3E-DEC1-B8B3B665B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3" r="9863"/>
          <a:stretch/>
        </p:blipFill>
        <p:spPr>
          <a:xfrm>
            <a:off x="2996103" y="2370832"/>
            <a:ext cx="2548330" cy="2116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31714A-D5BF-E3A1-8E6A-AFF7C58EE80C}"/>
              </a:ext>
            </a:extLst>
          </p:cNvPr>
          <p:cNvSpPr txBox="1"/>
          <p:nvPr/>
        </p:nvSpPr>
        <p:spPr>
          <a:xfrm>
            <a:off x="3648944" y="454188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Hair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EC2B7-CBFD-BA2F-F5B1-126E97809340}"/>
              </a:ext>
            </a:extLst>
          </p:cNvPr>
          <p:cNvSpPr txBox="1"/>
          <p:nvPr/>
        </p:nvSpPr>
        <p:spPr>
          <a:xfrm>
            <a:off x="6672598" y="4541881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Hair</a:t>
            </a:r>
          </a:p>
        </p:txBody>
      </p:sp>
    </p:spTree>
    <p:extLst>
      <p:ext uri="{BB962C8B-B14F-4D97-AF65-F5344CB8AC3E}">
        <p14:creationId xmlns:p14="http://schemas.microsoft.com/office/powerpoint/2010/main" val="141827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white paper&#10;&#10;Description automatically generated">
            <a:extLst>
              <a:ext uri="{FF2B5EF4-FFF2-40B4-BE49-F238E27FC236}">
                <a16:creationId xmlns:a16="http://schemas.microsoft.com/office/drawing/2014/main" id="{EDCAABD2-E5E3-5C78-A08B-9CAEB081B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67" y="2821979"/>
            <a:ext cx="4720587" cy="12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DD3AAF4-8A24-BA9A-A75B-9BDB722D5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10" y="2852424"/>
            <a:ext cx="4196379" cy="11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4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0A1D915-FB06-F629-7C49-B843518A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67" y="2837530"/>
            <a:ext cx="4760266" cy="11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2B0489B-EE52-2C7C-8768-F5A1326FA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824" y="2803761"/>
            <a:ext cx="4602352" cy="12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B54DE0C-2585-00F5-C399-E9FB2590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98" y="2809729"/>
            <a:ext cx="4454404" cy="123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close-up of a number&#10;&#10;Description automatically generated">
            <a:extLst>
              <a:ext uri="{FF2B5EF4-FFF2-40B4-BE49-F238E27FC236}">
                <a16:creationId xmlns:a16="http://schemas.microsoft.com/office/drawing/2014/main" id="{4F6952D6-7C2C-464E-E954-191C743FD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217" y="2753758"/>
            <a:ext cx="4375566" cy="13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3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8</Words>
  <Application>Microsoft Macintosh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Zheng, Ruoying</cp:lastModifiedBy>
  <cp:revision>15</cp:revision>
  <dcterms:created xsi:type="dcterms:W3CDTF">2024-01-02T21:50:18Z</dcterms:created>
  <dcterms:modified xsi:type="dcterms:W3CDTF">2026-02-13T05:14:43Z</dcterms:modified>
</cp:coreProperties>
</file>