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6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7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9ED95D-C225-744E-B8EB-792A44A91137}" v="2" dt="2024-01-04T01:45:53.6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90"/>
    <p:restoredTop sz="96512"/>
  </p:normalViewPr>
  <p:slideViewPr>
    <p:cSldViewPr snapToGrid="0">
      <p:cViewPr varScale="1">
        <p:scale>
          <a:sx n="78" d="100"/>
          <a:sy n="78" d="100"/>
        </p:scale>
        <p:origin x="176" y="1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oying Zheng" userId="4d0e75c9-42c5-4ca3-bc34-e3b6da602851" providerId="ADAL" clId="{C59ED95D-C225-744E-B8EB-792A44A91137}"/>
    <pc:docChg chg="custSel addSld modSld">
      <pc:chgData name="Ruoying Zheng" userId="4d0e75c9-42c5-4ca3-bc34-e3b6da602851" providerId="ADAL" clId="{C59ED95D-C225-744E-B8EB-792A44A91137}" dt="2024-01-04T01:46:13.865" v="24" actId="164"/>
      <pc:docMkLst>
        <pc:docMk/>
      </pc:docMkLst>
      <pc:sldChg chg="delSp modSp mod">
        <pc:chgData name="Ruoying Zheng" userId="4d0e75c9-42c5-4ca3-bc34-e3b6da602851" providerId="ADAL" clId="{C59ED95D-C225-744E-B8EB-792A44A91137}" dt="2024-01-04T01:40:30.945" v="3" actId="1076"/>
        <pc:sldMkLst>
          <pc:docMk/>
          <pc:sldMk cId="3157747363" sldId="256"/>
        </pc:sldMkLst>
        <pc:grpChg chg="del">
          <ac:chgData name="Ruoying Zheng" userId="4d0e75c9-42c5-4ca3-bc34-e3b6da602851" providerId="ADAL" clId="{C59ED95D-C225-744E-B8EB-792A44A91137}" dt="2024-01-04T01:40:24.594" v="1" actId="478"/>
          <ac:grpSpMkLst>
            <pc:docMk/>
            <pc:sldMk cId="3157747363" sldId="256"/>
            <ac:grpSpMk id="9" creationId="{D7512029-26EC-4CBB-3526-9CA1D9A6F3AA}"/>
          </ac:grpSpMkLst>
        </pc:grpChg>
        <pc:grpChg chg="del">
          <ac:chgData name="Ruoying Zheng" userId="4d0e75c9-42c5-4ca3-bc34-e3b6da602851" providerId="ADAL" clId="{C59ED95D-C225-744E-B8EB-792A44A91137}" dt="2024-01-04T01:40:26.549" v="2" actId="478"/>
          <ac:grpSpMkLst>
            <pc:docMk/>
            <pc:sldMk cId="3157747363" sldId="256"/>
            <ac:grpSpMk id="13" creationId="{A755D663-28A4-B2DD-FD0B-2033D1974FEE}"/>
          </ac:grpSpMkLst>
        </pc:grpChg>
        <pc:picChg chg="del topLvl">
          <ac:chgData name="Ruoying Zheng" userId="4d0e75c9-42c5-4ca3-bc34-e3b6da602851" providerId="ADAL" clId="{C59ED95D-C225-744E-B8EB-792A44A91137}" dt="2024-01-04T01:40:26.549" v="2" actId="478"/>
          <ac:picMkLst>
            <pc:docMk/>
            <pc:sldMk cId="3157747363" sldId="256"/>
            <ac:picMk id="4" creationId="{C94B9C0C-20F2-B5B9-05F5-B0ED0C6DF7C3}"/>
          </ac:picMkLst>
        </pc:picChg>
        <pc:picChg chg="del">
          <ac:chgData name="Ruoying Zheng" userId="4d0e75c9-42c5-4ca3-bc34-e3b6da602851" providerId="ADAL" clId="{C59ED95D-C225-744E-B8EB-792A44A91137}" dt="2024-01-04T01:40:24.594" v="1" actId="478"/>
          <ac:picMkLst>
            <pc:docMk/>
            <pc:sldMk cId="3157747363" sldId="256"/>
            <ac:picMk id="8" creationId="{0F03B89D-B175-4CBD-9833-E5BA7E9C8CB2}"/>
          </ac:picMkLst>
        </pc:picChg>
        <pc:picChg chg="mod topLvl">
          <ac:chgData name="Ruoying Zheng" userId="4d0e75c9-42c5-4ca3-bc34-e3b6da602851" providerId="ADAL" clId="{C59ED95D-C225-744E-B8EB-792A44A91137}" dt="2024-01-04T01:40:30.945" v="3" actId="1076"/>
          <ac:picMkLst>
            <pc:docMk/>
            <pc:sldMk cId="3157747363" sldId="256"/>
            <ac:picMk id="12" creationId="{E7DA5B7F-2B41-293E-1EC6-FB589BF8FA63}"/>
          </ac:picMkLst>
        </pc:picChg>
      </pc:sldChg>
      <pc:sldChg chg="addSp delSp modSp add mod">
        <pc:chgData name="Ruoying Zheng" userId="4d0e75c9-42c5-4ca3-bc34-e3b6da602851" providerId="ADAL" clId="{C59ED95D-C225-744E-B8EB-792A44A91137}" dt="2024-01-04T01:46:13.865" v="24" actId="164"/>
        <pc:sldMkLst>
          <pc:docMk/>
          <pc:sldMk cId="3101270174" sldId="257"/>
        </pc:sldMkLst>
        <pc:grpChg chg="add">
          <ac:chgData name="Ruoying Zheng" userId="4d0e75c9-42c5-4ca3-bc34-e3b6da602851" providerId="ADAL" clId="{C59ED95D-C225-744E-B8EB-792A44A91137}" dt="2024-01-04T01:46:13.865" v="24" actId="164"/>
          <ac:grpSpMkLst>
            <pc:docMk/>
            <pc:sldMk cId="3101270174" sldId="257"/>
            <ac:grpSpMk id="5" creationId="{C0431CBB-85E4-2AB5-1358-26C685EA7061}"/>
          </ac:grpSpMkLst>
        </pc:grpChg>
        <pc:grpChg chg="mod topLvl">
          <ac:chgData name="Ruoying Zheng" userId="4d0e75c9-42c5-4ca3-bc34-e3b6da602851" providerId="ADAL" clId="{C59ED95D-C225-744E-B8EB-792A44A91137}" dt="2024-01-04T01:45:52.909" v="5" actId="1076"/>
          <ac:grpSpMkLst>
            <pc:docMk/>
            <pc:sldMk cId="3101270174" sldId="257"/>
            <ac:grpSpMk id="9" creationId="{D7512029-26EC-4CBB-3526-9CA1D9A6F3AA}"/>
          </ac:grpSpMkLst>
        </pc:grpChg>
        <pc:grpChg chg="del">
          <ac:chgData name="Ruoying Zheng" userId="4d0e75c9-42c5-4ca3-bc34-e3b6da602851" providerId="ADAL" clId="{C59ED95D-C225-744E-B8EB-792A44A91137}" dt="2024-01-04T01:45:51.211" v="4" actId="478"/>
          <ac:grpSpMkLst>
            <pc:docMk/>
            <pc:sldMk cId="3101270174" sldId="257"/>
            <ac:grpSpMk id="13" creationId="{A755D663-28A4-B2DD-FD0B-2033D1974FEE}"/>
          </ac:grpSpMkLst>
        </pc:grpChg>
        <pc:picChg chg="add mod">
          <ac:chgData name="Ruoying Zheng" userId="4d0e75c9-42c5-4ca3-bc34-e3b6da602851" providerId="ADAL" clId="{C59ED95D-C225-744E-B8EB-792A44A91137}" dt="2024-01-04T01:46:06.250" v="23" actId="1037"/>
          <ac:picMkLst>
            <pc:docMk/>
            <pc:sldMk cId="3101270174" sldId="257"/>
            <ac:picMk id="3" creationId="{6D41F4F5-2F95-C000-B42A-97AE6113E1E2}"/>
          </ac:picMkLst>
        </pc:picChg>
        <pc:picChg chg="del topLvl">
          <ac:chgData name="Ruoying Zheng" userId="4d0e75c9-42c5-4ca3-bc34-e3b6da602851" providerId="ADAL" clId="{C59ED95D-C225-744E-B8EB-792A44A91137}" dt="2024-01-04T01:45:51.211" v="4" actId="478"/>
          <ac:picMkLst>
            <pc:docMk/>
            <pc:sldMk cId="3101270174" sldId="257"/>
            <ac:picMk id="12" creationId="{E7DA5B7F-2B41-293E-1EC6-FB589BF8FA6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526F-9B05-8B70-A913-843D7EE85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362D9C-1BF8-70A7-D548-2A1CA153CB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EBCDC-8533-07E2-BF7F-80DAF0663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C84E4-E472-1248-AC25-3FAB8AA9F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56B04-6BFC-845B-BA7C-CB6A86499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95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9E05D-6CF2-1765-263F-23E151E28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3EEA6-6FB4-876F-CF56-4AE5CC291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3EF75-B4A5-7B89-3FBD-4E14EF1FE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6D674-0923-4AD8-CAB5-E8D88A25A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E5459-0154-5C6E-0CC9-210D827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4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5F33A0-9C2E-FDC9-1E41-6294A5E7CD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E98ED-C8E3-98E6-42E2-F68A45C8A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65AB8-DC6E-49F0-A0D4-B73F37A36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0C934-E163-3652-DFAA-44A53C27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6F537-4A68-C271-7320-A7E3EEF70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2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82222-8126-DA66-DFE2-84389843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F98A4-40DA-F1D1-167D-22B2D4D39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41645-682A-7ED5-7840-65CDBB5F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63884-2F98-9B09-BFA1-66879254A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B06C5-D7B3-0352-4B7E-32FCE3777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34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54556-7776-1307-7391-1F59CD0BB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5E46B4-7C36-65FD-CA7A-EF3AA2C79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D580F-F7BE-DEE5-4946-7D458C485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268A9-D741-2B80-86A7-77843106F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7CB1C-B708-37A6-581E-E42A8F95D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6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CE57F-A8F5-F7C3-6192-699A042D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76664-E76E-3467-774D-18E6E7E92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092F7-82A5-F746-98FF-72DB05BE6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8BC3DB-75DF-04CD-D1DE-33D709FE7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CD4DA8-9036-5DBE-85BE-354401993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5E09DC-4C2D-2F5C-6BB0-D0643F71C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60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91884-A326-8471-5431-471922A66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A98CC-4804-ABE0-83BE-65C98F173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83C55-31AC-44EC-9745-2B57DD1D4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36FE54-B3C5-3CF1-D282-3E5851F016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DA14F9-544B-8945-9581-FA72ED0043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A7A3C5-CAD9-C270-866A-DD16C6878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C1DD9F-8011-5E11-806E-12A490187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CD0C59-0D31-B4B9-CF6F-D35A10886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65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F1884-1F7C-CFF1-0D6C-3F6929A1E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0F933-1C6E-568E-80B4-4E76DAE53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A5C496-9886-08FE-80AC-B9601F15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ED703F-1798-A88B-63D2-EF3D344DB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2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FE9330-9CDD-DC0D-ED85-344102DDB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20443-E690-F810-C98D-97CF7F360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DC8613-BEFB-5ADB-80EB-B398531F6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9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3045D-AEDF-28F5-BDB4-1DC986970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9E82C-0DF8-17D0-75D0-8EF5DC906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9060FF-DFD3-0D34-ADDE-8920412B8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A7D924-B875-573A-A886-A299FC2D6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69D0F-941D-7A09-A2BE-2BAFF46A1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874BA-D332-3E36-C44C-5A9786752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51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44112-C45E-1F9B-2BE9-6A402803D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3A757-2530-DFEE-90AE-12F901A14C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2C3441-CE3E-A526-AAE7-2EF3EE1871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00805-B332-C162-6D1D-E881CAE73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A0660F-0510-EB19-2D80-684311152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0074D-9BC0-C3F1-51AB-83D79A412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91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7AD06F-52D4-E8ED-FB6D-5E8A96E05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2771AC-4CBA-203D-7319-3B7D55303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3B941A-6E96-DFAD-8C23-F2647EBDD1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3D22C-289F-4442-AC9D-BBAEDD428F95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08C94-8780-5FA8-6524-6A0DAB111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D0F03-D54D-2969-FAD5-E90ACC655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2C4FA-A428-864A-9055-CF935EB3A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8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cross on a white background&#10;&#10;Description automatically generated">
            <a:extLst>
              <a:ext uri="{FF2B5EF4-FFF2-40B4-BE49-F238E27FC236}">
                <a16:creationId xmlns:a16="http://schemas.microsoft.com/office/drawing/2014/main" id="{E7DA5B7F-2B41-293E-1EC6-FB589BF8F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867" y="1048867"/>
            <a:ext cx="4760266" cy="476026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57747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C84E60D-8B32-BE7F-DDA9-A4B323221F9D}"/>
              </a:ext>
            </a:extLst>
          </p:cNvPr>
          <p:cNvSpPr txBox="1"/>
          <p:nvPr/>
        </p:nvSpPr>
        <p:spPr>
          <a:xfrm>
            <a:off x="2404763" y="2936552"/>
            <a:ext cx="3706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396A24-0CD2-03BC-357A-5F887BAE729D}"/>
              </a:ext>
            </a:extLst>
          </p:cNvPr>
          <p:cNvSpPr txBox="1"/>
          <p:nvPr/>
        </p:nvSpPr>
        <p:spPr>
          <a:xfrm>
            <a:off x="9291654" y="2936552"/>
            <a:ext cx="3706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1465B3-3C40-9866-DAFD-071F7CE94D36}"/>
              </a:ext>
            </a:extLst>
          </p:cNvPr>
          <p:cNvSpPr txBox="1"/>
          <p:nvPr/>
        </p:nvSpPr>
        <p:spPr>
          <a:xfrm>
            <a:off x="3576265" y="2936552"/>
            <a:ext cx="3706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AFB120-C19F-B58A-12EC-B531E2BA0763}"/>
              </a:ext>
            </a:extLst>
          </p:cNvPr>
          <p:cNvSpPr txBox="1"/>
          <p:nvPr/>
        </p:nvSpPr>
        <p:spPr>
          <a:xfrm>
            <a:off x="4730936" y="2936552"/>
            <a:ext cx="3706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4EB12E-DEE6-D4B7-FF84-63DD8F868C1D}"/>
              </a:ext>
            </a:extLst>
          </p:cNvPr>
          <p:cNvSpPr txBox="1"/>
          <p:nvPr/>
        </p:nvSpPr>
        <p:spPr>
          <a:xfrm>
            <a:off x="5896733" y="2936552"/>
            <a:ext cx="3706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9E93D8-9777-29A5-E1E6-AC537A740671}"/>
              </a:ext>
            </a:extLst>
          </p:cNvPr>
          <p:cNvSpPr txBox="1"/>
          <p:nvPr/>
        </p:nvSpPr>
        <p:spPr>
          <a:xfrm>
            <a:off x="7062532" y="2936552"/>
            <a:ext cx="3706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77A496-C2D6-042D-2538-25A4ACFE54D9}"/>
              </a:ext>
            </a:extLst>
          </p:cNvPr>
          <p:cNvSpPr txBox="1"/>
          <p:nvPr/>
        </p:nvSpPr>
        <p:spPr>
          <a:xfrm>
            <a:off x="8224181" y="2936552"/>
            <a:ext cx="3706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5B4B64C-8F53-35C1-A96C-FEDA91C8EB93}"/>
              </a:ext>
            </a:extLst>
          </p:cNvPr>
          <p:cNvSpPr txBox="1"/>
          <p:nvPr/>
        </p:nvSpPr>
        <p:spPr>
          <a:xfrm>
            <a:off x="2196407" y="3401101"/>
            <a:ext cx="84350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zh-CN" altLang="en-US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zh-CN" altLang="en-US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endParaRPr lang="en-US" sz="1300" dirty="0">
              <a:solidFill>
                <a:srgbClr val="7E7E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7E71F7-26E1-F982-B0BD-F792CA055893}"/>
              </a:ext>
            </a:extLst>
          </p:cNvPr>
          <p:cNvSpPr txBox="1"/>
          <p:nvPr/>
        </p:nvSpPr>
        <p:spPr>
          <a:xfrm>
            <a:off x="3330295" y="3401101"/>
            <a:ext cx="80663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zh-CN" altLang="en-US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endParaRPr lang="en-US" sz="1300" dirty="0">
              <a:solidFill>
                <a:srgbClr val="7E7E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47CDBB-E625-3295-E8A4-B8C624E2269D}"/>
              </a:ext>
            </a:extLst>
          </p:cNvPr>
          <p:cNvSpPr txBox="1"/>
          <p:nvPr/>
        </p:nvSpPr>
        <p:spPr>
          <a:xfrm>
            <a:off x="4564460" y="3401101"/>
            <a:ext cx="72167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Slightly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C16710-AB1D-9419-75D9-379B877263BD}"/>
              </a:ext>
            </a:extLst>
          </p:cNvPr>
          <p:cNvSpPr txBox="1"/>
          <p:nvPr/>
        </p:nvSpPr>
        <p:spPr>
          <a:xfrm>
            <a:off x="5621411" y="3401101"/>
            <a:ext cx="101181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Moderately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CE62F5-1128-459F-EDA0-609F26144721}"/>
              </a:ext>
            </a:extLst>
          </p:cNvPr>
          <p:cNvSpPr txBox="1"/>
          <p:nvPr/>
        </p:nvSpPr>
        <p:spPr>
          <a:xfrm>
            <a:off x="6972457" y="3401101"/>
            <a:ext cx="5838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B38231-0A6E-D850-4AD9-B4E10E854F0E}"/>
              </a:ext>
            </a:extLst>
          </p:cNvPr>
          <p:cNvSpPr txBox="1"/>
          <p:nvPr/>
        </p:nvSpPr>
        <p:spPr>
          <a:xfrm>
            <a:off x="8172395" y="3401101"/>
            <a:ext cx="5185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BC75B3-CFE3-C2BD-6608-3996B7C23BFC}"/>
              </a:ext>
            </a:extLst>
          </p:cNvPr>
          <p:cNvSpPr txBox="1"/>
          <p:nvPr/>
        </p:nvSpPr>
        <p:spPr>
          <a:xfrm>
            <a:off x="9082696" y="3401101"/>
            <a:ext cx="92685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rgbClr val="7E7E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Extremely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7A0739-B88F-5AAA-584A-F204CBE31836}"/>
              </a:ext>
            </a:extLst>
          </p:cNvPr>
          <p:cNvSpPr txBox="1"/>
          <p:nvPr/>
        </p:nvSpPr>
        <p:spPr>
          <a:xfrm>
            <a:off x="5477140" y="3724290"/>
            <a:ext cx="1300356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(use keyboard)</a:t>
            </a:r>
          </a:p>
        </p:txBody>
      </p:sp>
    </p:spTree>
    <p:extLst>
      <p:ext uri="{BB962C8B-B14F-4D97-AF65-F5344CB8AC3E}">
        <p14:creationId xmlns:p14="http://schemas.microsoft.com/office/powerpoint/2010/main" val="2099278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cross on a white background&#10;&#10;Description automatically generated">
            <a:extLst>
              <a:ext uri="{FF2B5EF4-FFF2-40B4-BE49-F238E27FC236}">
                <a16:creationId xmlns:a16="http://schemas.microsoft.com/office/drawing/2014/main" id="{E7DA5B7F-2B41-293E-1EC6-FB589BF8F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867" y="1048867"/>
            <a:ext cx="4760266" cy="47602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EC6B275-3FD0-0F35-923C-718276D5CC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298" y="2453505"/>
            <a:ext cx="2193403" cy="2193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544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shot of a computer survey&#10;&#10;Description automatically generated">
            <a:extLst>
              <a:ext uri="{FF2B5EF4-FFF2-40B4-BE49-F238E27FC236}">
                <a16:creationId xmlns:a16="http://schemas.microsoft.com/office/drawing/2014/main" id="{64B12220-9499-84B4-801F-F9AE0F495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409182"/>
            <a:ext cx="7772400" cy="603963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FF90868-5268-AB52-FD5C-A741DD43B7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394" y="2480557"/>
            <a:ext cx="2475443" cy="2475443"/>
          </a:xfrm>
          <a:prstGeom prst="rect">
            <a:avLst/>
          </a:prstGeom>
        </p:spPr>
      </p:pic>
      <p:pic>
        <p:nvPicPr>
          <p:cNvPr id="9" name="Picture 8" descr="A brown outline of a diamond&#10;&#10;Description automatically generated with medium confidence">
            <a:extLst>
              <a:ext uri="{FF2B5EF4-FFF2-40B4-BE49-F238E27FC236}">
                <a16:creationId xmlns:a16="http://schemas.microsoft.com/office/drawing/2014/main" id="{3D4E00E4-6BCC-A2B3-93D0-CF2C583D75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5752" y="2379295"/>
            <a:ext cx="2715601" cy="27156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3C04F5-A839-E772-8F15-7076EACBE9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2919" y="409182"/>
            <a:ext cx="6086161" cy="476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274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cross on a white background&#10;&#10;Description automatically generated">
            <a:extLst>
              <a:ext uri="{FF2B5EF4-FFF2-40B4-BE49-F238E27FC236}">
                <a16:creationId xmlns:a16="http://schemas.microsoft.com/office/drawing/2014/main" id="{E7DA5B7F-2B41-293E-1EC6-FB589BF8F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867" y="1048867"/>
            <a:ext cx="4760266" cy="47602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screenshot of a white paper&#10;&#10;Description automatically generated">
            <a:extLst>
              <a:ext uri="{FF2B5EF4-FFF2-40B4-BE49-F238E27FC236}">
                <a16:creationId xmlns:a16="http://schemas.microsoft.com/office/drawing/2014/main" id="{EDCAABD2-E5E3-5C78-A08B-9CAEB081B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5867" y="2821979"/>
            <a:ext cx="4720587" cy="1214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063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cross on a white background&#10;&#10;Description automatically generated">
            <a:extLst>
              <a:ext uri="{FF2B5EF4-FFF2-40B4-BE49-F238E27FC236}">
                <a16:creationId xmlns:a16="http://schemas.microsoft.com/office/drawing/2014/main" id="{E7DA5B7F-2B41-293E-1EC6-FB589BF8F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867" y="1048867"/>
            <a:ext cx="4760266" cy="47602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6DD3AAF4-8A24-BA9A-A75B-9BDB722D5C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7810" y="2852424"/>
            <a:ext cx="4196379" cy="1153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040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cross on a white background&#10;&#10;Description automatically generated">
            <a:extLst>
              <a:ext uri="{FF2B5EF4-FFF2-40B4-BE49-F238E27FC236}">
                <a16:creationId xmlns:a16="http://schemas.microsoft.com/office/drawing/2014/main" id="{E7DA5B7F-2B41-293E-1EC6-FB589BF8F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867" y="1048867"/>
            <a:ext cx="4760266" cy="47602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C0A1D915-FB06-F629-7C49-B843518A5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5867" y="2837530"/>
            <a:ext cx="4760266" cy="118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915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cross on a white background&#10;&#10;Description automatically generated">
            <a:extLst>
              <a:ext uri="{FF2B5EF4-FFF2-40B4-BE49-F238E27FC236}">
                <a16:creationId xmlns:a16="http://schemas.microsoft.com/office/drawing/2014/main" id="{E7DA5B7F-2B41-293E-1EC6-FB589BF8F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867" y="1048867"/>
            <a:ext cx="4760266" cy="47602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82B0489B-EE52-2C7C-8768-F5A1326FA0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4824" y="2803761"/>
            <a:ext cx="4602352" cy="1250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9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cross on a white background&#10;&#10;Description automatically generated">
            <a:extLst>
              <a:ext uri="{FF2B5EF4-FFF2-40B4-BE49-F238E27FC236}">
                <a16:creationId xmlns:a16="http://schemas.microsoft.com/office/drawing/2014/main" id="{E7DA5B7F-2B41-293E-1EC6-FB589BF8F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867" y="1048867"/>
            <a:ext cx="4760266" cy="47602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8B54DE0C-2585-00F5-C399-E9FB259020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8798" y="2809729"/>
            <a:ext cx="4454404" cy="123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878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cross on a white background&#10;&#10;Description automatically generated">
            <a:extLst>
              <a:ext uri="{FF2B5EF4-FFF2-40B4-BE49-F238E27FC236}">
                <a16:creationId xmlns:a16="http://schemas.microsoft.com/office/drawing/2014/main" id="{E7DA5B7F-2B41-293E-1EC6-FB589BF8F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867" y="1048867"/>
            <a:ext cx="4760266" cy="47602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 descr="A close-up of a number&#10;&#10;Description automatically generated">
            <a:extLst>
              <a:ext uri="{FF2B5EF4-FFF2-40B4-BE49-F238E27FC236}">
                <a16:creationId xmlns:a16="http://schemas.microsoft.com/office/drawing/2014/main" id="{4F6952D6-7C2C-464E-E954-191C743FDC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8217" y="2753758"/>
            <a:ext cx="4375566" cy="1350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635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2898</TotalTime>
  <Words>21</Words>
  <Application>Microsoft Macintosh PowerPoint</Application>
  <PresentationFormat>Widescreen</PresentationFormat>
  <Paragraphs>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Ruoying Zheng</dc:creator>
  <cp:lastModifiedBy>Zheng, Ruoying</cp:lastModifiedBy>
  <cp:revision>16</cp:revision>
  <dcterms:created xsi:type="dcterms:W3CDTF">2024-01-02T21:50:18Z</dcterms:created>
  <dcterms:modified xsi:type="dcterms:W3CDTF">2026-04-21T07:20:18Z</dcterms:modified>
</cp:coreProperties>
</file>