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9" r:id="rId3"/>
    <p:sldId id="266" r:id="rId4"/>
    <p:sldId id="260" r:id="rId5"/>
    <p:sldId id="261" r:id="rId6"/>
    <p:sldId id="262" r:id="rId7"/>
    <p:sldId id="263" r:id="rId8"/>
    <p:sldId id="264" r:id="rId9"/>
    <p:sldId id="265" r:id="rId10"/>
    <p:sldId id="258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E7E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59ED95D-C225-744E-B8EB-792A44A91137}" v="2" dt="2024-01-04T01:45:53.69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7590"/>
    <p:restoredTop sz="96512"/>
  </p:normalViewPr>
  <p:slideViewPr>
    <p:cSldViewPr snapToGrid="0">
      <p:cViewPr varScale="1">
        <p:scale>
          <a:sx n="78" d="100"/>
          <a:sy n="78" d="100"/>
        </p:scale>
        <p:origin x="176" y="1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uoying Zheng" userId="4d0e75c9-42c5-4ca3-bc34-e3b6da602851" providerId="ADAL" clId="{C59ED95D-C225-744E-B8EB-792A44A91137}"/>
    <pc:docChg chg="custSel addSld modSld">
      <pc:chgData name="Ruoying Zheng" userId="4d0e75c9-42c5-4ca3-bc34-e3b6da602851" providerId="ADAL" clId="{C59ED95D-C225-744E-B8EB-792A44A91137}" dt="2024-01-04T01:46:13.865" v="24" actId="164"/>
      <pc:docMkLst>
        <pc:docMk/>
      </pc:docMkLst>
      <pc:sldChg chg="delSp modSp mod">
        <pc:chgData name="Ruoying Zheng" userId="4d0e75c9-42c5-4ca3-bc34-e3b6da602851" providerId="ADAL" clId="{C59ED95D-C225-744E-B8EB-792A44A91137}" dt="2024-01-04T01:40:30.945" v="3" actId="1076"/>
        <pc:sldMkLst>
          <pc:docMk/>
          <pc:sldMk cId="3157747363" sldId="256"/>
        </pc:sldMkLst>
        <pc:grpChg chg="del">
          <ac:chgData name="Ruoying Zheng" userId="4d0e75c9-42c5-4ca3-bc34-e3b6da602851" providerId="ADAL" clId="{C59ED95D-C225-744E-B8EB-792A44A91137}" dt="2024-01-04T01:40:24.594" v="1" actId="478"/>
          <ac:grpSpMkLst>
            <pc:docMk/>
            <pc:sldMk cId="3157747363" sldId="256"/>
            <ac:grpSpMk id="9" creationId="{D7512029-26EC-4CBB-3526-9CA1D9A6F3AA}"/>
          </ac:grpSpMkLst>
        </pc:grpChg>
        <pc:grpChg chg="del">
          <ac:chgData name="Ruoying Zheng" userId="4d0e75c9-42c5-4ca3-bc34-e3b6da602851" providerId="ADAL" clId="{C59ED95D-C225-744E-B8EB-792A44A91137}" dt="2024-01-04T01:40:26.549" v="2" actId="478"/>
          <ac:grpSpMkLst>
            <pc:docMk/>
            <pc:sldMk cId="3157747363" sldId="256"/>
            <ac:grpSpMk id="13" creationId="{A755D663-28A4-B2DD-FD0B-2033D1974FEE}"/>
          </ac:grpSpMkLst>
        </pc:grpChg>
        <pc:picChg chg="del topLvl">
          <ac:chgData name="Ruoying Zheng" userId="4d0e75c9-42c5-4ca3-bc34-e3b6da602851" providerId="ADAL" clId="{C59ED95D-C225-744E-B8EB-792A44A91137}" dt="2024-01-04T01:40:26.549" v="2" actId="478"/>
          <ac:picMkLst>
            <pc:docMk/>
            <pc:sldMk cId="3157747363" sldId="256"/>
            <ac:picMk id="4" creationId="{C94B9C0C-20F2-B5B9-05F5-B0ED0C6DF7C3}"/>
          </ac:picMkLst>
        </pc:picChg>
        <pc:picChg chg="del">
          <ac:chgData name="Ruoying Zheng" userId="4d0e75c9-42c5-4ca3-bc34-e3b6da602851" providerId="ADAL" clId="{C59ED95D-C225-744E-B8EB-792A44A91137}" dt="2024-01-04T01:40:24.594" v="1" actId="478"/>
          <ac:picMkLst>
            <pc:docMk/>
            <pc:sldMk cId="3157747363" sldId="256"/>
            <ac:picMk id="8" creationId="{0F03B89D-B175-4CBD-9833-E5BA7E9C8CB2}"/>
          </ac:picMkLst>
        </pc:picChg>
        <pc:picChg chg="mod topLvl">
          <ac:chgData name="Ruoying Zheng" userId="4d0e75c9-42c5-4ca3-bc34-e3b6da602851" providerId="ADAL" clId="{C59ED95D-C225-744E-B8EB-792A44A91137}" dt="2024-01-04T01:40:30.945" v="3" actId="1076"/>
          <ac:picMkLst>
            <pc:docMk/>
            <pc:sldMk cId="3157747363" sldId="256"/>
            <ac:picMk id="12" creationId="{E7DA5B7F-2B41-293E-1EC6-FB589BF8FA63}"/>
          </ac:picMkLst>
        </pc:picChg>
      </pc:sldChg>
      <pc:sldChg chg="addSp delSp modSp add mod">
        <pc:chgData name="Ruoying Zheng" userId="4d0e75c9-42c5-4ca3-bc34-e3b6da602851" providerId="ADAL" clId="{C59ED95D-C225-744E-B8EB-792A44A91137}" dt="2024-01-04T01:46:13.865" v="24" actId="164"/>
        <pc:sldMkLst>
          <pc:docMk/>
          <pc:sldMk cId="3101270174" sldId="257"/>
        </pc:sldMkLst>
        <pc:grpChg chg="add">
          <ac:chgData name="Ruoying Zheng" userId="4d0e75c9-42c5-4ca3-bc34-e3b6da602851" providerId="ADAL" clId="{C59ED95D-C225-744E-B8EB-792A44A91137}" dt="2024-01-04T01:46:13.865" v="24" actId="164"/>
          <ac:grpSpMkLst>
            <pc:docMk/>
            <pc:sldMk cId="3101270174" sldId="257"/>
            <ac:grpSpMk id="5" creationId="{C0431CBB-85E4-2AB5-1358-26C685EA7061}"/>
          </ac:grpSpMkLst>
        </pc:grpChg>
        <pc:grpChg chg="mod topLvl">
          <ac:chgData name="Ruoying Zheng" userId="4d0e75c9-42c5-4ca3-bc34-e3b6da602851" providerId="ADAL" clId="{C59ED95D-C225-744E-B8EB-792A44A91137}" dt="2024-01-04T01:45:52.909" v="5" actId="1076"/>
          <ac:grpSpMkLst>
            <pc:docMk/>
            <pc:sldMk cId="3101270174" sldId="257"/>
            <ac:grpSpMk id="9" creationId="{D7512029-26EC-4CBB-3526-9CA1D9A6F3AA}"/>
          </ac:grpSpMkLst>
        </pc:grpChg>
        <pc:grpChg chg="del">
          <ac:chgData name="Ruoying Zheng" userId="4d0e75c9-42c5-4ca3-bc34-e3b6da602851" providerId="ADAL" clId="{C59ED95D-C225-744E-B8EB-792A44A91137}" dt="2024-01-04T01:45:51.211" v="4" actId="478"/>
          <ac:grpSpMkLst>
            <pc:docMk/>
            <pc:sldMk cId="3101270174" sldId="257"/>
            <ac:grpSpMk id="13" creationId="{A755D663-28A4-B2DD-FD0B-2033D1974FEE}"/>
          </ac:grpSpMkLst>
        </pc:grpChg>
        <pc:picChg chg="add mod">
          <ac:chgData name="Ruoying Zheng" userId="4d0e75c9-42c5-4ca3-bc34-e3b6da602851" providerId="ADAL" clId="{C59ED95D-C225-744E-B8EB-792A44A91137}" dt="2024-01-04T01:46:06.250" v="23" actId="1037"/>
          <ac:picMkLst>
            <pc:docMk/>
            <pc:sldMk cId="3101270174" sldId="257"/>
            <ac:picMk id="3" creationId="{6D41F4F5-2F95-C000-B42A-97AE6113E1E2}"/>
          </ac:picMkLst>
        </pc:picChg>
        <pc:picChg chg="del topLvl">
          <ac:chgData name="Ruoying Zheng" userId="4d0e75c9-42c5-4ca3-bc34-e3b6da602851" providerId="ADAL" clId="{C59ED95D-C225-744E-B8EB-792A44A91137}" dt="2024-01-04T01:45:51.211" v="4" actId="478"/>
          <ac:picMkLst>
            <pc:docMk/>
            <pc:sldMk cId="3101270174" sldId="257"/>
            <ac:picMk id="12" creationId="{E7DA5B7F-2B41-293E-1EC6-FB589BF8FA63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7F526F-9B05-8B70-A913-843D7EE85D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D362D9C-1BF8-70A7-D548-2A1CA153CB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2EBCDC-8533-07E2-BF7F-80DAF0663C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3D22C-289F-4442-AC9D-BBAEDD428F95}" type="datetimeFigureOut">
              <a:rPr lang="en-US" smtClean="0"/>
              <a:t>4/21/26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DC84E4-E472-1248-AC25-3FAB8AA9F1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856B04-6BFC-845B-BA7C-CB6A864999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2C4FA-A428-864A-9055-CF935EB3A4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93950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79E05D-6CF2-1765-263F-23E151E284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323EEA6-6FB4-876F-CF56-4AE5CC2914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73EF75-B4A5-7B89-3FBD-4E14EF1FE2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3D22C-289F-4442-AC9D-BBAEDD428F95}" type="datetimeFigureOut">
              <a:rPr lang="en-US" smtClean="0"/>
              <a:t>4/21/26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A6D674-0923-4AD8-CAB5-E8D88A25A9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1E5459-0154-5C6E-0CC9-210D827F10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2C4FA-A428-864A-9055-CF935EB3A4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8849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B5F33A0-9C2E-FDC9-1E41-6294A5E7CD9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F4E98ED-C8E3-98E6-42E2-F68A45C8A5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765AB8-DC6E-49F0-A0D4-B73F37A36C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3D22C-289F-4442-AC9D-BBAEDD428F95}" type="datetimeFigureOut">
              <a:rPr lang="en-US" smtClean="0"/>
              <a:t>4/21/26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40C934-E163-3652-DFAA-44A53C27D6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A6F537-4A68-C271-7320-A7E3EEF704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2C4FA-A428-864A-9055-CF935EB3A4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3520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382222-8126-DA66-DFE2-8438984365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5F98A4-40DA-F1D1-167D-22B2D4D39E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941645-682A-7ED5-7840-65CDBB5F1F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3D22C-289F-4442-AC9D-BBAEDD428F95}" type="datetimeFigureOut">
              <a:rPr lang="en-US" smtClean="0"/>
              <a:t>4/21/26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563884-2F98-9B09-BFA1-66879254A1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9B06C5-D7B3-0352-4B7E-32FCE37778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2C4FA-A428-864A-9055-CF935EB3A4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9342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54556-7776-1307-7391-1F59CD0BB2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5E46B4-7C36-65FD-CA7A-EF3AA2C79D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ED580F-F7BE-DEE5-4946-7D458C4852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3D22C-289F-4442-AC9D-BBAEDD428F95}" type="datetimeFigureOut">
              <a:rPr lang="en-US" smtClean="0"/>
              <a:t>4/21/26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D268A9-D741-2B80-86A7-77843106F6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37CB1C-B708-37A6-581E-E42A8F95D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2C4FA-A428-864A-9055-CF935EB3A4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10681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FCE57F-A8F5-F7C3-6192-699A042D25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876664-E76E-3467-774D-18E6E7E92C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0092F7-82A5-F746-98FF-72DB05BE6A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C8BC3DB-75DF-04CD-D1DE-33D709FE71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3D22C-289F-4442-AC9D-BBAEDD428F95}" type="datetimeFigureOut">
              <a:rPr lang="en-US" smtClean="0"/>
              <a:t>4/21/26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CD4DA8-9036-5DBE-85BE-3544019936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5E09DC-4C2D-2F5C-6BB0-D0643F71C6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2C4FA-A428-864A-9055-CF935EB3A4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33608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991884-A326-8471-5431-471922A66B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1A98CC-4804-ABE0-83BE-65C98F173F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083C55-31AC-44EC-9745-2B57DD1D41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336FE54-B3C5-3CF1-D282-3E5851F0164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CDA14F9-544B-8945-9581-FA72ED00431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5A7A3C5-CAD9-C270-866A-DD16C68780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3D22C-289F-4442-AC9D-BBAEDD428F95}" type="datetimeFigureOut">
              <a:rPr lang="en-US" smtClean="0"/>
              <a:t>4/21/26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EC1DD9F-8011-5E11-806E-12A4901874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1CD0C59-0D31-B4B9-CF6F-D35A10886E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2C4FA-A428-864A-9055-CF935EB3A4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34653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9F1884-1F7C-CFF1-0D6C-3F6929A1E8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0F0F933-1C6E-568E-80B4-4E76DAE53E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3D22C-289F-4442-AC9D-BBAEDD428F95}" type="datetimeFigureOut">
              <a:rPr lang="en-US" smtClean="0"/>
              <a:t>4/21/26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CA5C496-9886-08FE-80AC-B9601F15A1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AED703F-1798-A88B-63D2-EF3D344DB8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2C4FA-A428-864A-9055-CF935EB3A4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24297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6FE9330-9CDD-DC0D-ED85-344102DDBC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3D22C-289F-4442-AC9D-BBAEDD428F95}" type="datetimeFigureOut">
              <a:rPr lang="en-US" smtClean="0"/>
              <a:t>4/21/26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0420443-E690-F810-C98D-97CF7F3607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DC8613-BEFB-5ADB-80EB-B398531F6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2C4FA-A428-864A-9055-CF935EB3A4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5192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43045D-AEDF-28F5-BDB4-1DC9869700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59E82C-0DF8-17D0-75D0-8EF5DC9067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9060FF-DFD3-0D34-ADDE-8920412B86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A7D924-B875-573A-A886-A299FC2D68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3D22C-289F-4442-AC9D-BBAEDD428F95}" type="datetimeFigureOut">
              <a:rPr lang="en-US" smtClean="0"/>
              <a:t>4/21/26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269D0F-941D-7A09-A2BE-2BAFF46A19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C2874BA-D332-3E36-C44C-5A9786752D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2C4FA-A428-864A-9055-CF935EB3A4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1518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D44112-C45E-1F9B-2BE9-6A402803D8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0D3A757-2530-DFEE-90AE-12F901A14C7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E2C3441-CE3E-A526-AAE7-2EF3EE1871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B00805-B332-C162-6D1D-E881CAE734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3D22C-289F-4442-AC9D-BBAEDD428F95}" type="datetimeFigureOut">
              <a:rPr lang="en-US" smtClean="0"/>
              <a:t>4/21/26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A0660F-0510-EB19-2D80-684311152F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E50074D-9BC0-C3F1-51AB-83D79A412F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2C4FA-A428-864A-9055-CF935EB3A4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9910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D7AD06F-52D4-E8ED-FB6D-5E8A96E050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2771AC-4CBA-203D-7319-3B7D55303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3B941A-6E96-DFAD-8C23-F2647EBDD10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B3D22C-289F-4442-AC9D-BBAEDD428F95}" type="datetimeFigureOut">
              <a:rPr lang="en-US" smtClean="0"/>
              <a:t>4/21/26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808C94-8780-5FA8-6524-6A0DAB1112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1D0F03-D54D-2969-FAD5-E90ACC6557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A2C4FA-A428-864A-9055-CF935EB3A4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4681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black cross on a white background&#10;&#10;Description automatically generated">
            <a:extLst>
              <a:ext uri="{FF2B5EF4-FFF2-40B4-BE49-F238E27FC236}">
                <a16:creationId xmlns:a16="http://schemas.microsoft.com/office/drawing/2014/main" id="{E7DA5B7F-2B41-293E-1EC6-FB589BF8FA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5867" y="1048867"/>
            <a:ext cx="4760266" cy="476026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1577473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C84E60D-8B32-BE7F-DDA9-A4B323221F9D}"/>
              </a:ext>
            </a:extLst>
          </p:cNvPr>
          <p:cNvSpPr txBox="1"/>
          <p:nvPr/>
        </p:nvSpPr>
        <p:spPr>
          <a:xfrm>
            <a:off x="2404763" y="2936552"/>
            <a:ext cx="370614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600" b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2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F396A24-0CD2-03BC-357A-5F887BAE729D}"/>
              </a:ext>
            </a:extLst>
          </p:cNvPr>
          <p:cNvSpPr txBox="1"/>
          <p:nvPr/>
        </p:nvSpPr>
        <p:spPr>
          <a:xfrm>
            <a:off x="9291654" y="2936552"/>
            <a:ext cx="370614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600" b="1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2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91465B3-3C40-9866-DAFD-071F7CE94D36}"/>
              </a:ext>
            </a:extLst>
          </p:cNvPr>
          <p:cNvSpPr txBox="1"/>
          <p:nvPr/>
        </p:nvSpPr>
        <p:spPr>
          <a:xfrm>
            <a:off x="3576265" y="2936552"/>
            <a:ext cx="370614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6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2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9AFB120-C19F-B58A-12EC-B531E2BA0763}"/>
              </a:ext>
            </a:extLst>
          </p:cNvPr>
          <p:cNvSpPr txBox="1"/>
          <p:nvPr/>
        </p:nvSpPr>
        <p:spPr>
          <a:xfrm>
            <a:off x="4730936" y="2936552"/>
            <a:ext cx="370614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600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2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34EB12E-DEE6-D4B7-FF84-63DD8F868C1D}"/>
              </a:ext>
            </a:extLst>
          </p:cNvPr>
          <p:cNvSpPr txBox="1"/>
          <p:nvPr/>
        </p:nvSpPr>
        <p:spPr>
          <a:xfrm>
            <a:off x="5896733" y="2936552"/>
            <a:ext cx="370614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600" b="1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en-US" sz="2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69E93D8-9777-29A5-E1E6-AC537A740671}"/>
              </a:ext>
            </a:extLst>
          </p:cNvPr>
          <p:cNvSpPr txBox="1"/>
          <p:nvPr/>
        </p:nvSpPr>
        <p:spPr>
          <a:xfrm>
            <a:off x="7062532" y="2936552"/>
            <a:ext cx="370614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600" b="1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en-US" sz="2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577A496-C2D6-042D-2538-25A4ACFE54D9}"/>
              </a:ext>
            </a:extLst>
          </p:cNvPr>
          <p:cNvSpPr txBox="1"/>
          <p:nvPr/>
        </p:nvSpPr>
        <p:spPr>
          <a:xfrm>
            <a:off x="8224181" y="2936552"/>
            <a:ext cx="370614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600" b="1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en-US" sz="2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5B4B64C-8F53-35C1-A96C-FEDA91C8EB93}"/>
              </a:ext>
            </a:extLst>
          </p:cNvPr>
          <p:cNvSpPr txBox="1"/>
          <p:nvPr/>
        </p:nvSpPr>
        <p:spPr>
          <a:xfrm>
            <a:off x="2196407" y="3401101"/>
            <a:ext cx="843501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dirty="0">
                <a:solidFill>
                  <a:srgbClr val="7E7E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</a:t>
            </a:r>
            <a:r>
              <a:rPr lang="zh-CN" altLang="en-US" sz="1300" dirty="0">
                <a:solidFill>
                  <a:srgbClr val="7E7E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300" dirty="0">
                <a:solidFill>
                  <a:srgbClr val="7E7E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</a:t>
            </a:r>
            <a:r>
              <a:rPr lang="zh-CN" altLang="en-US" sz="1300" dirty="0">
                <a:solidFill>
                  <a:srgbClr val="7E7E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300" dirty="0">
                <a:solidFill>
                  <a:srgbClr val="7E7E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</a:t>
            </a:r>
            <a:endParaRPr lang="en-US" sz="1300" dirty="0">
              <a:solidFill>
                <a:srgbClr val="7E7E7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B7E71F7-26E1-F982-B0BD-F792CA055893}"/>
              </a:ext>
            </a:extLst>
          </p:cNvPr>
          <p:cNvSpPr txBox="1"/>
          <p:nvPr/>
        </p:nvSpPr>
        <p:spPr>
          <a:xfrm>
            <a:off x="3330295" y="3401101"/>
            <a:ext cx="806631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dirty="0">
                <a:solidFill>
                  <a:srgbClr val="7E7E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</a:t>
            </a:r>
            <a:r>
              <a:rPr lang="zh-CN" altLang="en-US" sz="1300" dirty="0">
                <a:solidFill>
                  <a:srgbClr val="7E7E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300" dirty="0">
                <a:solidFill>
                  <a:srgbClr val="7E7E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very</a:t>
            </a:r>
            <a:endParaRPr lang="en-US" sz="1300" dirty="0">
              <a:solidFill>
                <a:srgbClr val="7E7E7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647CDBB-E625-3295-E8A4-B8C624E2269D}"/>
              </a:ext>
            </a:extLst>
          </p:cNvPr>
          <p:cNvSpPr txBox="1"/>
          <p:nvPr/>
        </p:nvSpPr>
        <p:spPr>
          <a:xfrm>
            <a:off x="4564460" y="3401101"/>
            <a:ext cx="721672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dirty="0">
                <a:solidFill>
                  <a:srgbClr val="7E7E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Slightly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3C16710-AB1D-9419-75D9-379B877263BD}"/>
              </a:ext>
            </a:extLst>
          </p:cNvPr>
          <p:cNvSpPr txBox="1"/>
          <p:nvPr/>
        </p:nvSpPr>
        <p:spPr>
          <a:xfrm>
            <a:off x="5621411" y="3401101"/>
            <a:ext cx="1011815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dirty="0">
                <a:solidFill>
                  <a:srgbClr val="7E7E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Moderately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5CE62F5-1128-459F-EDA0-609F26144721}"/>
              </a:ext>
            </a:extLst>
          </p:cNvPr>
          <p:cNvSpPr txBox="1"/>
          <p:nvPr/>
        </p:nvSpPr>
        <p:spPr>
          <a:xfrm>
            <a:off x="6972457" y="3401101"/>
            <a:ext cx="583814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dirty="0">
                <a:solidFill>
                  <a:srgbClr val="7E7E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Quite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3B38231-0A6E-D850-4AD9-B4E10E854F0E}"/>
              </a:ext>
            </a:extLst>
          </p:cNvPr>
          <p:cNvSpPr txBox="1"/>
          <p:nvPr/>
        </p:nvSpPr>
        <p:spPr>
          <a:xfrm>
            <a:off x="8172395" y="3401101"/>
            <a:ext cx="518540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dirty="0">
                <a:solidFill>
                  <a:srgbClr val="7E7E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Very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2BC75B3-CFE3-C2BD-6608-3996B7C23BFC}"/>
              </a:ext>
            </a:extLst>
          </p:cNvPr>
          <p:cNvSpPr txBox="1"/>
          <p:nvPr/>
        </p:nvSpPr>
        <p:spPr>
          <a:xfrm>
            <a:off x="9082696" y="3401101"/>
            <a:ext cx="926857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dirty="0">
                <a:solidFill>
                  <a:srgbClr val="7E7E7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Extremely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E7A0739-B88F-5AAA-584A-F204CBE31836}"/>
              </a:ext>
            </a:extLst>
          </p:cNvPr>
          <p:cNvSpPr txBox="1"/>
          <p:nvPr/>
        </p:nvSpPr>
        <p:spPr>
          <a:xfrm>
            <a:off x="5477140" y="3724290"/>
            <a:ext cx="1300356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(use keyboard)</a:t>
            </a:r>
          </a:p>
        </p:txBody>
      </p:sp>
    </p:spTree>
    <p:extLst>
      <p:ext uri="{BB962C8B-B14F-4D97-AF65-F5344CB8AC3E}">
        <p14:creationId xmlns:p14="http://schemas.microsoft.com/office/powerpoint/2010/main" val="20992783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black cross on a white background&#10;&#10;Description automatically generated">
            <a:extLst>
              <a:ext uri="{FF2B5EF4-FFF2-40B4-BE49-F238E27FC236}">
                <a16:creationId xmlns:a16="http://schemas.microsoft.com/office/drawing/2014/main" id="{E7DA5B7F-2B41-293E-1EC6-FB589BF8FA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5867" y="1048867"/>
            <a:ext cx="4760266" cy="476026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EC6B275-3FD0-0F35-923C-718276D5CC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99298" y="2453505"/>
            <a:ext cx="2193403" cy="2193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35444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screenshot of a computer survey&#10;&#10;Description automatically generated">
            <a:extLst>
              <a:ext uri="{FF2B5EF4-FFF2-40B4-BE49-F238E27FC236}">
                <a16:creationId xmlns:a16="http://schemas.microsoft.com/office/drawing/2014/main" id="{64B12220-9499-84B4-801F-F9AE0F495C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409182"/>
            <a:ext cx="7772400" cy="603963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FF90868-5268-AB52-FD5C-A741DD43B7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46394" y="2480557"/>
            <a:ext cx="2475443" cy="2475443"/>
          </a:xfrm>
          <a:prstGeom prst="rect">
            <a:avLst/>
          </a:prstGeom>
        </p:spPr>
      </p:pic>
      <p:pic>
        <p:nvPicPr>
          <p:cNvPr id="9" name="Picture 8" descr="A brown outline of a diamond&#10;&#10;Description automatically generated with medium confidence">
            <a:extLst>
              <a:ext uri="{FF2B5EF4-FFF2-40B4-BE49-F238E27FC236}">
                <a16:creationId xmlns:a16="http://schemas.microsoft.com/office/drawing/2014/main" id="{3D4E00E4-6BCC-A2B3-93D0-CF2C583D75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45752" y="2379295"/>
            <a:ext cx="2715601" cy="271560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43C04F5-A839-E772-8F15-7076EACBE9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52919" y="409182"/>
            <a:ext cx="6086161" cy="476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2740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black cross on a white background&#10;&#10;Description automatically generated">
            <a:extLst>
              <a:ext uri="{FF2B5EF4-FFF2-40B4-BE49-F238E27FC236}">
                <a16:creationId xmlns:a16="http://schemas.microsoft.com/office/drawing/2014/main" id="{E7DA5B7F-2B41-293E-1EC6-FB589BF8FA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5867" y="1048867"/>
            <a:ext cx="4760266" cy="476026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3" descr="A screenshot of a white paper&#10;&#10;Description automatically generated">
            <a:extLst>
              <a:ext uri="{FF2B5EF4-FFF2-40B4-BE49-F238E27FC236}">
                <a16:creationId xmlns:a16="http://schemas.microsoft.com/office/drawing/2014/main" id="{EDCAABD2-E5E3-5C78-A08B-9CAEB081B2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5867" y="2821979"/>
            <a:ext cx="4720587" cy="1214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0635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black cross on a white background&#10;&#10;Description automatically generated">
            <a:extLst>
              <a:ext uri="{FF2B5EF4-FFF2-40B4-BE49-F238E27FC236}">
                <a16:creationId xmlns:a16="http://schemas.microsoft.com/office/drawing/2014/main" id="{E7DA5B7F-2B41-293E-1EC6-FB589BF8FA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5867" y="1048867"/>
            <a:ext cx="4760266" cy="476026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Picture 2" descr="A screenshot of a computer&#10;&#10;Description automatically generated">
            <a:extLst>
              <a:ext uri="{FF2B5EF4-FFF2-40B4-BE49-F238E27FC236}">
                <a16:creationId xmlns:a16="http://schemas.microsoft.com/office/drawing/2014/main" id="{6DD3AAF4-8A24-BA9A-A75B-9BDB722D5C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7810" y="2852424"/>
            <a:ext cx="4196379" cy="1153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80408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black cross on a white background&#10;&#10;Description automatically generated">
            <a:extLst>
              <a:ext uri="{FF2B5EF4-FFF2-40B4-BE49-F238E27FC236}">
                <a16:creationId xmlns:a16="http://schemas.microsoft.com/office/drawing/2014/main" id="{E7DA5B7F-2B41-293E-1EC6-FB589BF8FA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5867" y="1048867"/>
            <a:ext cx="4760266" cy="476026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3" descr="A screenshot of a computer&#10;&#10;Description automatically generated">
            <a:extLst>
              <a:ext uri="{FF2B5EF4-FFF2-40B4-BE49-F238E27FC236}">
                <a16:creationId xmlns:a16="http://schemas.microsoft.com/office/drawing/2014/main" id="{C0A1D915-FB06-F629-7C49-B843518A5C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5867" y="2837530"/>
            <a:ext cx="4760266" cy="1182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39157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black cross on a white background&#10;&#10;Description automatically generated">
            <a:extLst>
              <a:ext uri="{FF2B5EF4-FFF2-40B4-BE49-F238E27FC236}">
                <a16:creationId xmlns:a16="http://schemas.microsoft.com/office/drawing/2014/main" id="{E7DA5B7F-2B41-293E-1EC6-FB589BF8FA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5867" y="1048867"/>
            <a:ext cx="4760266" cy="476026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Picture 2" descr="A screenshot of a computer&#10;&#10;Description automatically generated">
            <a:extLst>
              <a:ext uri="{FF2B5EF4-FFF2-40B4-BE49-F238E27FC236}">
                <a16:creationId xmlns:a16="http://schemas.microsoft.com/office/drawing/2014/main" id="{82B0489B-EE52-2C7C-8768-F5A1326FA0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4824" y="2803761"/>
            <a:ext cx="4602352" cy="1250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397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black cross on a white background&#10;&#10;Description automatically generated">
            <a:extLst>
              <a:ext uri="{FF2B5EF4-FFF2-40B4-BE49-F238E27FC236}">
                <a16:creationId xmlns:a16="http://schemas.microsoft.com/office/drawing/2014/main" id="{E7DA5B7F-2B41-293E-1EC6-FB589BF8FA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5867" y="1048867"/>
            <a:ext cx="4760266" cy="476026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3" descr="A screenshot of a computer&#10;&#10;Description automatically generated">
            <a:extLst>
              <a:ext uri="{FF2B5EF4-FFF2-40B4-BE49-F238E27FC236}">
                <a16:creationId xmlns:a16="http://schemas.microsoft.com/office/drawing/2014/main" id="{8B54DE0C-2585-00F5-C399-E9FB259020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8798" y="2809729"/>
            <a:ext cx="4454404" cy="1238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48782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black cross on a white background&#10;&#10;Description automatically generated">
            <a:extLst>
              <a:ext uri="{FF2B5EF4-FFF2-40B4-BE49-F238E27FC236}">
                <a16:creationId xmlns:a16="http://schemas.microsoft.com/office/drawing/2014/main" id="{E7DA5B7F-2B41-293E-1EC6-FB589BF8FA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5867" y="1048867"/>
            <a:ext cx="4760266" cy="476026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Picture 2" descr="A close-up of a number&#10;&#10;Description automatically generated">
            <a:extLst>
              <a:ext uri="{FF2B5EF4-FFF2-40B4-BE49-F238E27FC236}">
                <a16:creationId xmlns:a16="http://schemas.microsoft.com/office/drawing/2014/main" id="{4F6952D6-7C2C-464E-E954-191C743FDC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8217" y="2753758"/>
            <a:ext cx="4375566" cy="1350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6354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2898</TotalTime>
  <Words>21</Words>
  <Application>Microsoft Macintosh PowerPoint</Application>
  <PresentationFormat>Widescreen</PresentationFormat>
  <Paragraphs>15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Ruoying Zheng</dc:creator>
  <cp:lastModifiedBy>Zheng, Ruoying</cp:lastModifiedBy>
  <cp:revision>16</cp:revision>
  <dcterms:created xsi:type="dcterms:W3CDTF">2024-01-02T21:50:18Z</dcterms:created>
  <dcterms:modified xsi:type="dcterms:W3CDTF">2026-04-21T07:20:18Z</dcterms:modified>
</cp:coreProperties>
</file>