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6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02"/>
    <p:restoredTop sz="96512"/>
  </p:normalViewPr>
  <p:slideViewPr>
    <p:cSldViewPr snapToGrid="0">
      <p:cViewPr varScale="1">
        <p:scale>
          <a:sx n="82" d="100"/>
          <a:sy n="82" d="100"/>
        </p:scale>
        <p:origin x="192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10/9/25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10/9/25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10/9/25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2196407" y="3401101"/>
            <a:ext cx="843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330295" y="3401101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564460" y="3401101"/>
            <a:ext cx="7216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621411" y="3401101"/>
            <a:ext cx="10118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972457" y="3401101"/>
            <a:ext cx="5838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172395" y="3401101"/>
            <a:ext cx="5185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9082696" y="3401101"/>
            <a:ext cx="9268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D14D55-27B7-FD14-48CC-CB3A8FFF8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525" y="2453505"/>
            <a:ext cx="2774950" cy="19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4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 survey&#10;&#10;Description automatically generated">
            <a:extLst>
              <a:ext uri="{FF2B5EF4-FFF2-40B4-BE49-F238E27FC236}">
                <a16:creationId xmlns:a16="http://schemas.microsoft.com/office/drawing/2014/main" id="{64B12220-9499-84B4-801F-F9AE0F495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09182"/>
            <a:ext cx="7772400" cy="6039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FB1D1E-7DE7-4AAC-896E-CBB8FCB576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59" r="11332"/>
          <a:stretch/>
        </p:blipFill>
        <p:spPr>
          <a:xfrm>
            <a:off x="2209800" y="2468494"/>
            <a:ext cx="2548329" cy="2253407"/>
          </a:xfrm>
          <a:prstGeom prst="rect">
            <a:avLst/>
          </a:prstGeom>
        </p:spPr>
      </p:pic>
      <p:pic>
        <p:nvPicPr>
          <p:cNvPr id="11" name="Picture 10" descr="A person with long black hair&#10;&#10;Description automatically generated">
            <a:extLst>
              <a:ext uri="{FF2B5EF4-FFF2-40B4-BE49-F238E27FC236}">
                <a16:creationId xmlns:a16="http://schemas.microsoft.com/office/drawing/2014/main" id="{BC25E887-55E9-ADDC-E603-07FAAC2E1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69" r="7571"/>
          <a:stretch/>
        </p:blipFill>
        <p:spPr>
          <a:xfrm>
            <a:off x="7360984" y="2605566"/>
            <a:ext cx="2548330" cy="2116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8071C8-3793-B2C1-CC70-162922FE6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659" y="495414"/>
            <a:ext cx="6366682" cy="4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7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white paper&#10;&#10;Description automatically generated">
            <a:extLst>
              <a:ext uri="{FF2B5EF4-FFF2-40B4-BE49-F238E27FC236}">
                <a16:creationId xmlns:a16="http://schemas.microsoft.com/office/drawing/2014/main" id="{EDCAABD2-E5E3-5C78-A08B-9CAEB081B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67" y="2821979"/>
            <a:ext cx="4720587" cy="12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6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DD3AAF4-8A24-BA9A-A75B-9BDB722D5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810" y="2852424"/>
            <a:ext cx="4196379" cy="115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4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0A1D915-FB06-F629-7C49-B843518A5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67" y="2837530"/>
            <a:ext cx="4760266" cy="11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1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2B0489B-EE52-2C7C-8768-F5A1326FA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824" y="2803761"/>
            <a:ext cx="4602352" cy="12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B54DE0C-2585-00F5-C399-E9FB25902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98" y="2809729"/>
            <a:ext cx="4454404" cy="123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7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close-up of a number&#10;&#10;Description automatically generated">
            <a:extLst>
              <a:ext uri="{FF2B5EF4-FFF2-40B4-BE49-F238E27FC236}">
                <a16:creationId xmlns:a16="http://schemas.microsoft.com/office/drawing/2014/main" id="{4F6952D6-7C2C-464E-E954-191C743FD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217" y="2753758"/>
            <a:ext cx="4375566" cy="13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35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21</Words>
  <Application>Microsoft Macintosh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Zheng, Ruoying</cp:lastModifiedBy>
  <cp:revision>14</cp:revision>
  <dcterms:created xsi:type="dcterms:W3CDTF">2024-01-02T21:50:18Z</dcterms:created>
  <dcterms:modified xsi:type="dcterms:W3CDTF">2025-10-09T08:20:34Z</dcterms:modified>
</cp:coreProperties>
</file>