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5"/>
    <p:restoredTop sz="94625"/>
  </p:normalViewPr>
  <p:slideViewPr>
    <p:cSldViewPr snapToGrid="0">
      <p:cViewPr>
        <p:scale>
          <a:sx n="76" d="100"/>
          <a:sy n="76" d="100"/>
        </p:scale>
        <p:origin x="196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5FDE-9BB9-933E-6F50-188163B8F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9DC9D-2F71-3489-87DC-04D806B7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2EED-F658-76A9-2ACD-3292339F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44319-713E-DAEE-C5CC-C9B980EC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2D01-740C-B59F-74D5-18CC476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7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E250-79F9-8B98-9240-C2BE2499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7D134-20DA-F122-825D-1CB4471B2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E0AB-272F-F14E-88AE-29701651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101A-30CD-D591-34BA-97F36ADE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8029-6736-2F4E-2AAD-E3E79EC9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91E44-3125-993C-2F51-E526F6DE1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E8969-C52F-C6F4-2FE5-A64EE5E0C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E758-5FA8-8431-B1F5-86FF9EBE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5FA2F-5A09-543C-40B7-169E39C9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FF815-92D0-8F8C-A883-E1298760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3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1DD9-CFFA-3E19-3FA4-62A70F64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6F93-35B9-24C7-6CF6-270E5ECD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93C66-2BD1-0DB0-4869-3E66E0ED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87032-88AA-7A56-FABA-64638315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48B38-CB0C-08D8-F463-121E0A2F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6091-D8CF-8D93-ADB3-2676572A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1B1AB-3D04-D0D8-D856-EF595BCA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6C849-CD20-00C2-53CD-76437660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D89FB-DC8C-C7D1-185A-B6DD0349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C360-FF73-DA3F-8260-D203DDF7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003D-231E-C887-A54A-7FAD4A69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75E5-FAC1-1C53-4D14-F41E40F7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44C86-DEEE-B4BE-26DD-3B227A31B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A4975-5356-3981-7085-81471814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A6546-A894-0101-4B1F-923FA7A6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328F-7EA0-44DB-119A-131C06E4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DE0-4E78-2A4F-E512-9452CD95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E5B68-09C9-9FB2-5097-02E7F213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93B2-5C4B-598B-C7CC-328929484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A9B03-B331-EBE0-1832-0F29E413C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63238-48D5-AAC6-C941-CEE5903AB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D1A3B-84CF-0ACA-D20A-BC42B2C2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A6A63-E8A9-1F1E-CFC0-9C077B73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0C836-75B0-0871-F4E6-8A16D080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249C-299C-BF66-5000-0FE377A5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0EF8C-6224-BBE0-6C3D-FE60EC16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A46F-F291-8988-3776-48760642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F00BD-A024-144C-7E64-2A52265D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2A56-1A67-C1E8-9FFF-31011F6F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2BE50-AB44-50AD-5C51-554F1B92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03A7A-82AF-3DB9-78E3-EE523EC4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1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CED6-478F-2A22-D497-217ECB53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200C-6F29-FCF8-DB0B-D295FDB89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A1046-89F2-A27C-D84E-6C67F450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96BB2-E400-C422-5C77-E45C9F86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E1594-E532-471A-1E3F-3CDB7749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C7E47-F57D-71FA-2D06-75A9B284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0B3D-209D-B0E1-94BF-FABECB73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D48CE-12A5-9407-3A77-9938C3A47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61B1-601C-ADB0-0E95-971AEBC8F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BA4EC-1000-E754-B296-8DDB7B96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F82CC-B70C-FB70-B64A-400228FE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60897-BE36-7510-432D-60C0DAC2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B39F-3085-8781-C873-139C1AB1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8F9E3-39B1-64D1-73E5-0DDE72217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F809-0468-AEA7-C25B-0F3248BB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E1304-16CB-2245-9262-F30B8BF63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05CB-0E51-967F-BF20-061CF8334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017872-A47F-43BF-6A44-6205BFEE3A30}"/>
              </a:ext>
            </a:extLst>
          </p:cNvPr>
          <p:cNvGrpSpPr/>
          <p:nvPr/>
        </p:nvGrpSpPr>
        <p:grpSpPr>
          <a:xfrm>
            <a:off x="5751442" y="1056031"/>
            <a:ext cx="5830957" cy="4745938"/>
            <a:chOff x="2820899" y="773592"/>
            <a:chExt cx="6524977" cy="5310816"/>
          </a:xfrm>
        </p:grpSpPr>
        <p:pic>
          <p:nvPicPr>
            <p:cNvPr id="5" name="Picture 4" descr="A screenshot of a social media account&#10;&#10;Description automatically generated">
              <a:extLst>
                <a:ext uri="{FF2B5EF4-FFF2-40B4-BE49-F238E27FC236}">
                  <a16:creationId xmlns:a16="http://schemas.microsoft.com/office/drawing/2014/main" id="{290A5705-04D6-7662-4BEC-6D8AB61C0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63" r="8187"/>
            <a:stretch/>
          </p:blipFill>
          <p:spPr>
            <a:xfrm>
              <a:off x="2820899" y="773592"/>
              <a:ext cx="6524977" cy="53108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 descr="A close-up of a person's face&#10;&#10;Description automatically generated">
              <a:extLst>
                <a:ext uri="{FF2B5EF4-FFF2-40B4-BE49-F238E27FC236}">
                  <a16:creationId xmlns:a16="http://schemas.microsoft.com/office/drawing/2014/main" id="{9AA67B30-A87E-773F-0031-DE9F820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952" y="1515165"/>
              <a:ext cx="3504096" cy="3504096"/>
            </a:xfrm>
            <a:prstGeom prst="rect">
              <a:avLst/>
            </a:prstGeom>
          </p:spPr>
        </p:pic>
      </p:grpSp>
      <p:pic>
        <p:nvPicPr>
          <p:cNvPr id="9" name="Picture 8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6DA4D45C-F7CD-4C54-3B52-3A0B5FCEB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83" y="1056031"/>
            <a:ext cx="4745938" cy="4745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491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erson's face&#10;&#10;Description automatically generated">
            <a:extLst>
              <a:ext uri="{FF2B5EF4-FFF2-40B4-BE49-F238E27FC236}">
                <a16:creationId xmlns:a16="http://schemas.microsoft.com/office/drawing/2014/main" id="{56CF62A4-A8CE-2016-8973-1BD5068C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43" y="470921"/>
            <a:ext cx="9152482" cy="6351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23EE01E9-3FD4-EBC0-3C63-7278AEFE0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423" y="1491705"/>
            <a:ext cx="3874590" cy="3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Zheng, Ruoying</dc:creator>
  <cp:lastModifiedBy>Zheng, Ruoying</cp:lastModifiedBy>
  <cp:revision>3</cp:revision>
  <dcterms:created xsi:type="dcterms:W3CDTF">2025-03-11T04:36:27Z</dcterms:created>
  <dcterms:modified xsi:type="dcterms:W3CDTF">2025-04-17T05:47:28Z</dcterms:modified>
</cp:coreProperties>
</file>