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5"/>
    <p:restoredTop sz="94625"/>
  </p:normalViewPr>
  <p:slideViewPr>
    <p:cSldViewPr snapToGrid="0">
      <p:cViewPr varScale="1">
        <p:scale>
          <a:sx n="116" d="100"/>
          <a:sy n="116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AE744-5199-A34F-8B5A-492FDCE1A0DB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E7D2E-5E28-FA4C-8175-FD9046F8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3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E7D2E-5E28-FA4C-8175-FD9046F8E4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0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5FDE-9BB9-933E-6F50-188163B8F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9DC9D-2F71-3489-87DC-04D806B7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22EED-F658-76A9-2ACD-3292339F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44319-713E-DAEE-C5CC-C9B980EC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92D01-740C-B59F-74D5-18CC4764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7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FE250-79F9-8B98-9240-C2BE2499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7D134-20DA-F122-825D-1CB4471B2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E0AB-272F-F14E-88AE-29701651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101A-30CD-D591-34BA-97F36ADE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F8029-6736-2F4E-2AAD-E3E79EC9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8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F91E44-3125-993C-2F51-E526F6DE1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E8969-C52F-C6F4-2FE5-A64EE5E0C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1E758-5FA8-8431-B1F5-86FF9EBE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5FA2F-5A09-543C-40B7-169E39C9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FF815-92D0-8F8C-A883-E1298760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3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1DD9-CFFA-3E19-3FA4-62A70F64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E6F93-35B9-24C7-6CF6-270E5ECD6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93C66-2BD1-0DB0-4869-3E66E0ED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87032-88AA-7A56-FABA-64638315D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48B38-CB0C-08D8-F463-121E0A2F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6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D6091-D8CF-8D93-ADB3-2676572A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1B1AB-3D04-D0D8-D856-EF595BCA5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6C849-CD20-00C2-53CD-76437660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D89FB-DC8C-C7D1-185A-B6DD03497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9C360-FF73-DA3F-8260-D203DDF7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3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C003D-231E-C887-A54A-7FAD4A69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75E5-FAC1-1C53-4D14-F41E40F75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44C86-DEEE-B4BE-26DD-3B227A31B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A4975-5356-3981-7085-81471814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A6546-A894-0101-4B1F-923FA7A6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5328F-7EA0-44DB-119A-131C06E4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1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EDE0-4E78-2A4F-E512-9452CD95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E5B68-09C9-9FB2-5097-02E7F213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93B2-5C4B-598B-C7CC-328929484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A9B03-B331-EBE0-1832-0F29E413C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63238-48D5-AAC6-C941-CEE5903AB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8D1A3B-84CF-0ACA-D20A-BC42B2C2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A6A63-E8A9-1F1E-CFC0-9C077B73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00C836-75B0-0871-F4E6-8A16D080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249C-299C-BF66-5000-0FE377A5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0EF8C-6224-BBE0-6C3D-FE60EC16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2A46F-F291-8988-3776-48760642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F00BD-A024-144C-7E64-2A52265D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8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C2A56-1A67-C1E8-9FFF-31011F6F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2BE50-AB44-50AD-5C51-554F1B92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03A7A-82AF-3DB9-78E3-EE523EC4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1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4CED6-478F-2A22-D497-217ECB53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D200C-6F29-FCF8-DB0B-D295FDB89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A1046-89F2-A27C-D84E-6C67F450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96BB2-E400-C422-5C77-E45C9F86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E1594-E532-471A-1E3F-3CDB7749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C7E47-F57D-71FA-2D06-75A9B284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0B3D-209D-B0E1-94BF-FABECB73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D48CE-12A5-9407-3A77-9938C3A47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861B1-601C-ADB0-0E95-971AEBC8F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BA4EC-1000-E754-B296-8DDB7B96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F82CC-B70C-FB70-B64A-400228FE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60897-BE36-7510-432D-60C0DAC2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7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6B39F-3085-8781-C873-139C1AB1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8F9E3-39B1-64D1-73E5-0DDE72217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BF809-0468-AEA7-C25B-0F3248BB4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A4AFA-92B5-3F43-87A9-3F2526586850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E1304-16CB-2245-9262-F30B8BF63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105CB-0E51-967F-BF20-061CF8334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ACB33-6C4F-7D40-B93C-D02FD3A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0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6DA4D45C-F7CD-4C54-3B52-3A0B5FCEB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97" y="1056031"/>
            <a:ext cx="4745938" cy="4745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screenshot of a person running&#10;&#10;Description automatically generated">
            <a:extLst>
              <a:ext uri="{FF2B5EF4-FFF2-40B4-BE49-F238E27FC236}">
                <a16:creationId xmlns:a16="http://schemas.microsoft.com/office/drawing/2014/main" id="{323F51C5-BD2F-6522-CAAB-F9119EA95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681" y="1056031"/>
            <a:ext cx="6223716" cy="4745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person in a kitchen&#10;&#10;Description automatically generated">
            <a:extLst>
              <a:ext uri="{FF2B5EF4-FFF2-40B4-BE49-F238E27FC236}">
                <a16:creationId xmlns:a16="http://schemas.microsoft.com/office/drawing/2014/main" id="{199A91E1-9156-CB0E-92A6-784A5D2E9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658" y="1419273"/>
            <a:ext cx="4325255" cy="35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1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erson throwing a frisbee&#10;&#10;Description automatically generated">
            <a:extLst>
              <a:ext uri="{FF2B5EF4-FFF2-40B4-BE49-F238E27FC236}">
                <a16:creationId xmlns:a16="http://schemas.microsoft.com/office/drawing/2014/main" id="{D4C44324-C8B2-05E0-E177-3B8028871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15" y="414336"/>
            <a:ext cx="9966960" cy="6160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FCA5A0-0DC8-92B8-FB97-BF722BBF7737}"/>
              </a:ext>
            </a:extLst>
          </p:cNvPr>
          <p:cNvSpPr/>
          <p:nvPr/>
        </p:nvSpPr>
        <p:spPr>
          <a:xfrm>
            <a:off x="1067466" y="870333"/>
            <a:ext cx="6637973" cy="4758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in a kitchen&#10;&#10;Description automatically generated">
            <a:extLst>
              <a:ext uri="{FF2B5EF4-FFF2-40B4-BE49-F238E27FC236}">
                <a16:creationId xmlns:a16="http://schemas.microsoft.com/office/drawing/2014/main" id="{F011812E-ADBF-66CA-5E53-602DDEA3B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510" y="1470551"/>
            <a:ext cx="4858779" cy="39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Zheng, Ruoying</dc:creator>
  <cp:lastModifiedBy>Zheng, Ruoying</cp:lastModifiedBy>
  <cp:revision>4</cp:revision>
  <dcterms:created xsi:type="dcterms:W3CDTF">2025-03-11T04:36:27Z</dcterms:created>
  <dcterms:modified xsi:type="dcterms:W3CDTF">2025-04-17T05:58:53Z</dcterms:modified>
</cp:coreProperties>
</file>