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8" r:id="rId4"/>
    <p:sldId id="264" r:id="rId5"/>
    <p:sldId id="265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9ED95D-C225-744E-B8EB-792A44A91137}" v="2" dt="2024-01-04T01:45:53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42"/>
    <p:restoredTop sz="96512"/>
  </p:normalViewPr>
  <p:slideViewPr>
    <p:cSldViewPr snapToGrid="0">
      <p:cViewPr varScale="1">
        <p:scale>
          <a:sx n="122" d="100"/>
          <a:sy n="122" d="100"/>
        </p:scale>
        <p:origin x="20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oying Zheng" userId="4d0e75c9-42c5-4ca3-bc34-e3b6da602851" providerId="ADAL" clId="{C59ED95D-C225-744E-B8EB-792A44A91137}"/>
    <pc:docChg chg="custSel addSld modSld">
      <pc:chgData name="Ruoying Zheng" userId="4d0e75c9-42c5-4ca3-bc34-e3b6da602851" providerId="ADAL" clId="{C59ED95D-C225-744E-B8EB-792A44A91137}" dt="2024-01-04T01:46:13.865" v="24" actId="164"/>
      <pc:docMkLst>
        <pc:docMk/>
      </pc:docMkLst>
      <pc:sldChg chg="delSp modSp mod">
        <pc:chgData name="Ruoying Zheng" userId="4d0e75c9-42c5-4ca3-bc34-e3b6da602851" providerId="ADAL" clId="{C59ED95D-C225-744E-B8EB-792A44A91137}" dt="2024-01-04T01:40:30.945" v="3" actId="1076"/>
        <pc:sldMkLst>
          <pc:docMk/>
          <pc:sldMk cId="3157747363" sldId="256"/>
        </pc:sldMkLst>
        <pc:grpChg chg="del">
          <ac:chgData name="Ruoying Zheng" userId="4d0e75c9-42c5-4ca3-bc34-e3b6da602851" providerId="ADAL" clId="{C59ED95D-C225-744E-B8EB-792A44A91137}" dt="2024-01-04T01:40:24.594" v="1" actId="478"/>
          <ac:grpSpMkLst>
            <pc:docMk/>
            <pc:sldMk cId="3157747363" sldId="256"/>
            <ac:grpSpMk id="9" creationId="{D7512029-26EC-4CBB-3526-9CA1D9A6F3AA}"/>
          </ac:grpSpMkLst>
        </pc:grpChg>
        <pc:grpChg chg="del">
          <ac:chgData name="Ruoying Zheng" userId="4d0e75c9-42c5-4ca3-bc34-e3b6da602851" providerId="ADAL" clId="{C59ED95D-C225-744E-B8EB-792A44A91137}" dt="2024-01-04T01:40:26.549" v="2" actId="478"/>
          <ac:grpSpMkLst>
            <pc:docMk/>
            <pc:sldMk cId="3157747363" sldId="256"/>
            <ac:grpSpMk id="13" creationId="{A755D663-28A4-B2DD-FD0B-2033D1974FEE}"/>
          </ac:grpSpMkLst>
        </pc:grpChg>
        <pc:picChg chg="del topLvl">
          <ac:chgData name="Ruoying Zheng" userId="4d0e75c9-42c5-4ca3-bc34-e3b6da602851" providerId="ADAL" clId="{C59ED95D-C225-744E-B8EB-792A44A91137}" dt="2024-01-04T01:40:26.549" v="2" actId="478"/>
          <ac:picMkLst>
            <pc:docMk/>
            <pc:sldMk cId="3157747363" sldId="256"/>
            <ac:picMk id="4" creationId="{C94B9C0C-20F2-B5B9-05F5-B0ED0C6DF7C3}"/>
          </ac:picMkLst>
        </pc:picChg>
        <pc:picChg chg="del">
          <ac:chgData name="Ruoying Zheng" userId="4d0e75c9-42c5-4ca3-bc34-e3b6da602851" providerId="ADAL" clId="{C59ED95D-C225-744E-B8EB-792A44A91137}" dt="2024-01-04T01:40:24.594" v="1" actId="478"/>
          <ac:picMkLst>
            <pc:docMk/>
            <pc:sldMk cId="3157747363" sldId="256"/>
            <ac:picMk id="8" creationId="{0F03B89D-B175-4CBD-9833-E5BA7E9C8CB2}"/>
          </ac:picMkLst>
        </pc:picChg>
        <pc:picChg chg="mod topLvl">
          <ac:chgData name="Ruoying Zheng" userId="4d0e75c9-42c5-4ca3-bc34-e3b6da602851" providerId="ADAL" clId="{C59ED95D-C225-744E-B8EB-792A44A91137}" dt="2024-01-04T01:40:30.945" v="3" actId="1076"/>
          <ac:picMkLst>
            <pc:docMk/>
            <pc:sldMk cId="3157747363" sldId="256"/>
            <ac:picMk id="12" creationId="{E7DA5B7F-2B41-293E-1EC6-FB589BF8FA63}"/>
          </ac:picMkLst>
        </pc:picChg>
      </pc:sldChg>
      <pc:sldChg chg="addSp delSp modSp add mod">
        <pc:chgData name="Ruoying Zheng" userId="4d0e75c9-42c5-4ca3-bc34-e3b6da602851" providerId="ADAL" clId="{C59ED95D-C225-744E-B8EB-792A44A91137}" dt="2024-01-04T01:46:13.865" v="24" actId="164"/>
        <pc:sldMkLst>
          <pc:docMk/>
          <pc:sldMk cId="3101270174" sldId="257"/>
        </pc:sldMkLst>
        <pc:grpChg chg="add">
          <ac:chgData name="Ruoying Zheng" userId="4d0e75c9-42c5-4ca3-bc34-e3b6da602851" providerId="ADAL" clId="{C59ED95D-C225-744E-B8EB-792A44A91137}" dt="2024-01-04T01:46:13.865" v="24" actId="164"/>
          <ac:grpSpMkLst>
            <pc:docMk/>
            <pc:sldMk cId="3101270174" sldId="257"/>
            <ac:grpSpMk id="5" creationId="{C0431CBB-85E4-2AB5-1358-26C685EA7061}"/>
          </ac:grpSpMkLst>
        </pc:grpChg>
        <pc:grpChg chg="mod topLvl">
          <ac:chgData name="Ruoying Zheng" userId="4d0e75c9-42c5-4ca3-bc34-e3b6da602851" providerId="ADAL" clId="{C59ED95D-C225-744E-B8EB-792A44A91137}" dt="2024-01-04T01:45:52.909" v="5" actId="1076"/>
          <ac:grpSpMkLst>
            <pc:docMk/>
            <pc:sldMk cId="3101270174" sldId="257"/>
            <ac:grpSpMk id="9" creationId="{D7512029-26EC-4CBB-3526-9CA1D9A6F3AA}"/>
          </ac:grpSpMkLst>
        </pc:grpChg>
        <pc:grpChg chg="del">
          <ac:chgData name="Ruoying Zheng" userId="4d0e75c9-42c5-4ca3-bc34-e3b6da602851" providerId="ADAL" clId="{C59ED95D-C225-744E-B8EB-792A44A91137}" dt="2024-01-04T01:45:51.211" v="4" actId="478"/>
          <ac:grpSpMkLst>
            <pc:docMk/>
            <pc:sldMk cId="3101270174" sldId="257"/>
            <ac:grpSpMk id="13" creationId="{A755D663-28A4-B2DD-FD0B-2033D1974FEE}"/>
          </ac:grpSpMkLst>
        </pc:grpChg>
        <pc:picChg chg="add mod">
          <ac:chgData name="Ruoying Zheng" userId="4d0e75c9-42c5-4ca3-bc34-e3b6da602851" providerId="ADAL" clId="{C59ED95D-C225-744E-B8EB-792A44A91137}" dt="2024-01-04T01:46:06.250" v="23" actId="1037"/>
          <ac:picMkLst>
            <pc:docMk/>
            <pc:sldMk cId="3101270174" sldId="257"/>
            <ac:picMk id="3" creationId="{6D41F4F5-2F95-C000-B42A-97AE6113E1E2}"/>
          </ac:picMkLst>
        </pc:picChg>
        <pc:picChg chg="del topLvl">
          <ac:chgData name="Ruoying Zheng" userId="4d0e75c9-42c5-4ca3-bc34-e3b6da602851" providerId="ADAL" clId="{C59ED95D-C225-744E-B8EB-792A44A91137}" dt="2024-01-04T01:45:51.211" v="4" actId="478"/>
          <ac:picMkLst>
            <pc:docMk/>
            <pc:sldMk cId="3101270174" sldId="257"/>
            <ac:picMk id="12" creationId="{E7DA5B7F-2B41-293E-1EC6-FB589BF8FA6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526F-9B05-8B70-A913-843D7EE85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362D9C-1BF8-70A7-D548-2A1CA153C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EBCDC-8533-07E2-BF7F-80DAF0663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7/1/24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C84E4-E472-1248-AC25-3FAB8AA9F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56B04-6BFC-845B-BA7C-CB6A86499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9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9E05D-6CF2-1765-263F-23E151E28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23EEA6-6FB4-876F-CF56-4AE5CC291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3EF75-B4A5-7B89-3FBD-4E14EF1F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7/1/24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6D674-0923-4AD8-CAB5-E8D88A25A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E5459-0154-5C6E-0CC9-210D827F1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4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5F33A0-9C2E-FDC9-1E41-6294A5E7CD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4E98ED-C8E3-98E6-42E2-F68A45C8A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65AB8-DC6E-49F0-A0D4-B73F37A36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7/1/24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0C934-E163-3652-DFAA-44A53C27D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6F537-4A68-C271-7320-A7E3EEF70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2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82222-8126-DA66-DFE2-84389843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F98A4-40DA-F1D1-167D-22B2D4D39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41645-682A-7ED5-7840-65CDBB5F1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7/1/24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63884-2F98-9B09-BFA1-66879254A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B06C5-D7B3-0352-4B7E-32FCE3777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3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54556-7776-1307-7391-1F59CD0B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E46B4-7C36-65FD-CA7A-EF3AA2C79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D580F-F7BE-DEE5-4946-7D458C485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7/1/24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268A9-D741-2B80-86A7-77843106F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7CB1C-B708-37A6-581E-E42A8F95D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6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CE57F-A8F5-F7C3-6192-699A042D2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6664-E76E-3467-774D-18E6E7E92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092F7-82A5-F746-98FF-72DB05BE6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BC3DB-75DF-04CD-D1DE-33D709FE7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7/1/24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D4DA8-9036-5DBE-85BE-354401993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E09DC-4C2D-2F5C-6BB0-D0643F71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6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91884-A326-8471-5431-471922A66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A98CC-4804-ABE0-83BE-65C98F173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83C55-31AC-44EC-9745-2B57DD1D4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36FE54-B3C5-3CF1-D282-3E5851F01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DA14F9-544B-8945-9581-FA72ED0043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A7A3C5-CAD9-C270-866A-DD16C6878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7/1/24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C1DD9F-8011-5E11-806E-12A49018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CD0C59-0D31-B4B9-CF6F-D35A10886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6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F1884-1F7C-CFF1-0D6C-3F6929A1E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0F933-1C6E-568E-80B4-4E76DAE53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7/1/24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5C496-9886-08FE-80AC-B9601F15A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ED703F-1798-A88B-63D2-EF3D344D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29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FE9330-9CDD-DC0D-ED85-344102DDB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7/1/24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420443-E690-F810-C98D-97CF7F36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C8613-BEFB-5ADB-80EB-B398531F6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3045D-AEDF-28F5-BDB4-1DC986970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9E82C-0DF8-17D0-75D0-8EF5DC906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060FF-DFD3-0D34-ADDE-8920412B8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7D924-B875-573A-A886-A299FC2D6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7/1/24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69D0F-941D-7A09-A2BE-2BAFF46A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874BA-D332-3E36-C44C-5A9786752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5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44112-C45E-1F9B-2BE9-6A402803D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D3A757-2530-DFEE-90AE-12F901A14C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C3441-CE3E-A526-AAE7-2EF3EE187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B00805-B332-C162-6D1D-E881CAE7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7/1/24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0660F-0510-EB19-2D80-684311152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0074D-9BC0-C3F1-51AB-83D79A412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9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7AD06F-52D4-E8ED-FB6D-5E8A96E0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771AC-4CBA-203D-7319-3B7D55303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B941A-6E96-DFAD-8C23-F2647EBDD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3D22C-289F-4442-AC9D-BBAEDD428F95}" type="datetimeFigureOut">
              <a:rPr lang="en-US" smtClean="0"/>
              <a:t>7/1/24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08C94-8780-5FA8-6524-6A0DAB111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D0F03-D54D-2969-FAD5-E90ACC655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E7DA5B7F-2B41-293E-1EC6-FB589BF8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67" y="1048867"/>
            <a:ext cx="4760266" cy="47602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7747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CF0818-D247-D521-881E-960B75BC19FC}"/>
              </a:ext>
            </a:extLst>
          </p:cNvPr>
          <p:cNvSpPr/>
          <p:nvPr/>
        </p:nvSpPr>
        <p:spPr>
          <a:xfrm>
            <a:off x="3392106" y="467683"/>
            <a:ext cx="5799381" cy="476026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screenshot of a video game&#10;&#10;Description automatically generated">
            <a:extLst>
              <a:ext uri="{FF2B5EF4-FFF2-40B4-BE49-F238E27FC236}">
                <a16:creationId xmlns:a16="http://schemas.microsoft.com/office/drawing/2014/main" id="{911B490B-4F1F-E300-6659-5FDC6D8BDC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1" r="1483"/>
          <a:stretch/>
        </p:blipFill>
        <p:spPr>
          <a:xfrm>
            <a:off x="3899338" y="515465"/>
            <a:ext cx="4784976" cy="468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9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84E60D-8B32-BE7F-DDA9-A4B323221F9D}"/>
              </a:ext>
            </a:extLst>
          </p:cNvPr>
          <p:cNvSpPr txBox="1"/>
          <p:nvPr/>
        </p:nvSpPr>
        <p:spPr>
          <a:xfrm>
            <a:off x="2404763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396A24-0CD2-03BC-357A-5F887BAE729D}"/>
              </a:ext>
            </a:extLst>
          </p:cNvPr>
          <p:cNvSpPr txBox="1"/>
          <p:nvPr/>
        </p:nvSpPr>
        <p:spPr>
          <a:xfrm>
            <a:off x="9291654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1465B3-3C40-9866-DAFD-071F7CE94D36}"/>
              </a:ext>
            </a:extLst>
          </p:cNvPr>
          <p:cNvSpPr txBox="1"/>
          <p:nvPr/>
        </p:nvSpPr>
        <p:spPr>
          <a:xfrm>
            <a:off x="3576265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AFB120-C19F-B58A-12EC-B531E2BA0763}"/>
              </a:ext>
            </a:extLst>
          </p:cNvPr>
          <p:cNvSpPr txBox="1"/>
          <p:nvPr/>
        </p:nvSpPr>
        <p:spPr>
          <a:xfrm>
            <a:off x="4730936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4EB12E-DEE6-D4B7-FF84-63DD8F868C1D}"/>
              </a:ext>
            </a:extLst>
          </p:cNvPr>
          <p:cNvSpPr txBox="1"/>
          <p:nvPr/>
        </p:nvSpPr>
        <p:spPr>
          <a:xfrm>
            <a:off x="5896733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9E93D8-9777-29A5-E1E6-AC537A740671}"/>
              </a:ext>
            </a:extLst>
          </p:cNvPr>
          <p:cNvSpPr txBox="1"/>
          <p:nvPr/>
        </p:nvSpPr>
        <p:spPr>
          <a:xfrm>
            <a:off x="7062532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77A496-C2D6-042D-2538-25A4ACFE54D9}"/>
              </a:ext>
            </a:extLst>
          </p:cNvPr>
          <p:cNvSpPr txBox="1"/>
          <p:nvPr/>
        </p:nvSpPr>
        <p:spPr>
          <a:xfrm>
            <a:off x="8224181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B4B64C-8F53-35C1-A96C-FEDA91C8EB93}"/>
              </a:ext>
            </a:extLst>
          </p:cNvPr>
          <p:cNvSpPr txBox="1"/>
          <p:nvPr/>
        </p:nvSpPr>
        <p:spPr>
          <a:xfrm>
            <a:off x="2124282" y="3401101"/>
            <a:ext cx="9285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</a:p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E71F7-26E1-F982-B0BD-F792CA055893}"/>
              </a:ext>
            </a:extLst>
          </p:cNvPr>
          <p:cNvSpPr txBox="1"/>
          <p:nvPr/>
        </p:nvSpPr>
        <p:spPr>
          <a:xfrm>
            <a:off x="3408610" y="3394811"/>
            <a:ext cx="7040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Quite</a:t>
            </a:r>
            <a:b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Casual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47CDBB-E625-3295-E8A4-B8C624E2269D}"/>
              </a:ext>
            </a:extLst>
          </p:cNvPr>
          <p:cNvSpPr txBox="1"/>
          <p:nvPr/>
        </p:nvSpPr>
        <p:spPr>
          <a:xfrm>
            <a:off x="4552701" y="3394811"/>
            <a:ext cx="7216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Slightly</a:t>
            </a:r>
          </a:p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Casual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C16710-AB1D-9419-75D9-379B877263BD}"/>
              </a:ext>
            </a:extLst>
          </p:cNvPr>
          <p:cNvSpPr txBox="1"/>
          <p:nvPr/>
        </p:nvSpPr>
        <p:spPr>
          <a:xfrm>
            <a:off x="5720402" y="3494838"/>
            <a:ext cx="72327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CE62F5-1128-459F-EDA0-609F26144721}"/>
              </a:ext>
            </a:extLst>
          </p:cNvPr>
          <p:cNvSpPr txBox="1"/>
          <p:nvPr/>
        </p:nvSpPr>
        <p:spPr>
          <a:xfrm>
            <a:off x="6893031" y="3394811"/>
            <a:ext cx="7216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Slightly</a:t>
            </a:r>
            <a:b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B38231-0A6E-D850-4AD9-B4E10E854F0E}"/>
              </a:ext>
            </a:extLst>
          </p:cNvPr>
          <p:cNvSpPr txBox="1"/>
          <p:nvPr/>
        </p:nvSpPr>
        <p:spPr>
          <a:xfrm>
            <a:off x="8056667" y="3397488"/>
            <a:ext cx="7056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Quite</a:t>
            </a:r>
            <a:b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BC75B3-CFE3-C2BD-6608-3996B7C23BFC}"/>
              </a:ext>
            </a:extLst>
          </p:cNvPr>
          <p:cNvSpPr txBox="1"/>
          <p:nvPr/>
        </p:nvSpPr>
        <p:spPr>
          <a:xfrm>
            <a:off x="9124140" y="3401101"/>
            <a:ext cx="7056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</a:p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7A0739-B88F-5AAA-584A-F204CBE31836}"/>
              </a:ext>
            </a:extLst>
          </p:cNvPr>
          <p:cNvSpPr txBox="1"/>
          <p:nvPr/>
        </p:nvSpPr>
        <p:spPr>
          <a:xfrm>
            <a:off x="5445822" y="3887254"/>
            <a:ext cx="13003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(use keyboard)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BEAE80-3F12-BFC6-7E31-DFB3C9E0DEDD}"/>
              </a:ext>
            </a:extLst>
          </p:cNvPr>
          <p:cNvSpPr txBox="1"/>
          <p:nvPr/>
        </p:nvSpPr>
        <p:spPr>
          <a:xfrm>
            <a:off x="1071141" y="3013496"/>
            <a:ext cx="11093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Casual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3BFE62-70E1-E25B-D34D-5AAA7B7DCBA0}"/>
              </a:ext>
            </a:extLst>
          </p:cNvPr>
          <p:cNvSpPr txBox="1"/>
          <p:nvPr/>
        </p:nvSpPr>
        <p:spPr>
          <a:xfrm>
            <a:off x="10011492" y="3013496"/>
            <a:ext cx="11093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Formal</a:t>
            </a:r>
          </a:p>
        </p:txBody>
      </p:sp>
    </p:spTree>
    <p:extLst>
      <p:ext uri="{BB962C8B-B14F-4D97-AF65-F5344CB8AC3E}">
        <p14:creationId xmlns:p14="http://schemas.microsoft.com/office/powerpoint/2010/main" val="2099278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84E60D-8B32-BE7F-DDA9-A4B323221F9D}"/>
              </a:ext>
            </a:extLst>
          </p:cNvPr>
          <p:cNvSpPr txBox="1"/>
          <p:nvPr/>
        </p:nvSpPr>
        <p:spPr>
          <a:xfrm>
            <a:off x="2404763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396A24-0CD2-03BC-357A-5F887BAE729D}"/>
              </a:ext>
            </a:extLst>
          </p:cNvPr>
          <p:cNvSpPr txBox="1"/>
          <p:nvPr/>
        </p:nvSpPr>
        <p:spPr>
          <a:xfrm>
            <a:off x="9291654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1465B3-3C40-9866-DAFD-071F7CE94D36}"/>
              </a:ext>
            </a:extLst>
          </p:cNvPr>
          <p:cNvSpPr txBox="1"/>
          <p:nvPr/>
        </p:nvSpPr>
        <p:spPr>
          <a:xfrm>
            <a:off x="3576265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AFB120-C19F-B58A-12EC-B531E2BA0763}"/>
              </a:ext>
            </a:extLst>
          </p:cNvPr>
          <p:cNvSpPr txBox="1"/>
          <p:nvPr/>
        </p:nvSpPr>
        <p:spPr>
          <a:xfrm>
            <a:off x="4730936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4EB12E-DEE6-D4B7-FF84-63DD8F868C1D}"/>
              </a:ext>
            </a:extLst>
          </p:cNvPr>
          <p:cNvSpPr txBox="1"/>
          <p:nvPr/>
        </p:nvSpPr>
        <p:spPr>
          <a:xfrm>
            <a:off x="5896733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9E93D8-9777-29A5-E1E6-AC537A740671}"/>
              </a:ext>
            </a:extLst>
          </p:cNvPr>
          <p:cNvSpPr txBox="1"/>
          <p:nvPr/>
        </p:nvSpPr>
        <p:spPr>
          <a:xfrm>
            <a:off x="7062532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77A496-C2D6-042D-2538-25A4ACFE54D9}"/>
              </a:ext>
            </a:extLst>
          </p:cNvPr>
          <p:cNvSpPr txBox="1"/>
          <p:nvPr/>
        </p:nvSpPr>
        <p:spPr>
          <a:xfrm>
            <a:off x="8224181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B4B64C-8F53-35C1-A96C-FEDA91C8EB93}"/>
              </a:ext>
            </a:extLst>
          </p:cNvPr>
          <p:cNvSpPr txBox="1"/>
          <p:nvPr/>
        </p:nvSpPr>
        <p:spPr>
          <a:xfrm>
            <a:off x="1949592" y="3403748"/>
            <a:ext cx="12708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Conservative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E71F7-26E1-F982-B0BD-F792CA055893}"/>
              </a:ext>
            </a:extLst>
          </p:cNvPr>
          <p:cNvSpPr txBox="1"/>
          <p:nvPr/>
        </p:nvSpPr>
        <p:spPr>
          <a:xfrm>
            <a:off x="3180984" y="3394811"/>
            <a:ext cx="115929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Quite</a:t>
            </a:r>
            <a:b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Conservative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47CDBB-E625-3295-E8A4-B8C624E2269D}"/>
              </a:ext>
            </a:extLst>
          </p:cNvPr>
          <p:cNvSpPr txBox="1"/>
          <p:nvPr/>
        </p:nvSpPr>
        <p:spPr>
          <a:xfrm>
            <a:off x="4333891" y="3394811"/>
            <a:ext cx="115929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Slightly</a:t>
            </a:r>
          </a:p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Conservative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C16710-AB1D-9419-75D9-379B877263BD}"/>
              </a:ext>
            </a:extLst>
          </p:cNvPr>
          <p:cNvSpPr txBox="1"/>
          <p:nvPr/>
        </p:nvSpPr>
        <p:spPr>
          <a:xfrm>
            <a:off x="5720402" y="3494838"/>
            <a:ext cx="72327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CE62F5-1128-459F-EDA0-609F26144721}"/>
              </a:ext>
            </a:extLst>
          </p:cNvPr>
          <p:cNvSpPr txBox="1"/>
          <p:nvPr/>
        </p:nvSpPr>
        <p:spPr>
          <a:xfrm>
            <a:off x="6725520" y="3394811"/>
            <a:ext cx="10567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Slightly</a:t>
            </a:r>
            <a:b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Provocative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B38231-0A6E-D850-4AD9-B4E10E854F0E}"/>
              </a:ext>
            </a:extLst>
          </p:cNvPr>
          <p:cNvSpPr txBox="1"/>
          <p:nvPr/>
        </p:nvSpPr>
        <p:spPr>
          <a:xfrm>
            <a:off x="7881138" y="3397488"/>
            <a:ext cx="10567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Quite</a:t>
            </a:r>
            <a:b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Provocative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BC75B3-CFE3-C2BD-6608-3996B7C23BFC}"/>
              </a:ext>
            </a:extLst>
          </p:cNvPr>
          <p:cNvSpPr txBox="1"/>
          <p:nvPr/>
        </p:nvSpPr>
        <p:spPr>
          <a:xfrm>
            <a:off x="8948611" y="3401101"/>
            <a:ext cx="10567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</a:p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Provocative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7A0739-B88F-5AAA-584A-F204CBE31836}"/>
              </a:ext>
            </a:extLst>
          </p:cNvPr>
          <p:cNvSpPr txBox="1"/>
          <p:nvPr/>
        </p:nvSpPr>
        <p:spPr>
          <a:xfrm>
            <a:off x="5445822" y="3887254"/>
            <a:ext cx="13003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(use keyboard)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456264-FB49-719E-B711-2296C296CC90}"/>
              </a:ext>
            </a:extLst>
          </p:cNvPr>
          <p:cNvSpPr txBox="1"/>
          <p:nvPr/>
        </p:nvSpPr>
        <p:spPr>
          <a:xfrm>
            <a:off x="717255" y="3013496"/>
            <a:ext cx="14632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Conservative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3B1B39-90FA-4D29-391E-B941B193169F}"/>
              </a:ext>
            </a:extLst>
          </p:cNvPr>
          <p:cNvSpPr txBox="1"/>
          <p:nvPr/>
        </p:nvSpPr>
        <p:spPr>
          <a:xfrm>
            <a:off x="10011492" y="3013496"/>
            <a:ext cx="14632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Provocative</a:t>
            </a:r>
          </a:p>
        </p:txBody>
      </p:sp>
    </p:spTree>
    <p:extLst>
      <p:ext uri="{BB962C8B-B14F-4D97-AF65-F5344CB8AC3E}">
        <p14:creationId xmlns:p14="http://schemas.microsoft.com/office/powerpoint/2010/main" val="4177888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84E60D-8B32-BE7F-DDA9-A4B323221F9D}"/>
              </a:ext>
            </a:extLst>
          </p:cNvPr>
          <p:cNvSpPr txBox="1"/>
          <p:nvPr/>
        </p:nvSpPr>
        <p:spPr>
          <a:xfrm>
            <a:off x="2404763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396A24-0CD2-03BC-357A-5F887BAE729D}"/>
              </a:ext>
            </a:extLst>
          </p:cNvPr>
          <p:cNvSpPr txBox="1"/>
          <p:nvPr/>
        </p:nvSpPr>
        <p:spPr>
          <a:xfrm>
            <a:off x="9291654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1465B3-3C40-9866-DAFD-071F7CE94D36}"/>
              </a:ext>
            </a:extLst>
          </p:cNvPr>
          <p:cNvSpPr txBox="1"/>
          <p:nvPr/>
        </p:nvSpPr>
        <p:spPr>
          <a:xfrm>
            <a:off x="3576265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AFB120-C19F-B58A-12EC-B531E2BA0763}"/>
              </a:ext>
            </a:extLst>
          </p:cNvPr>
          <p:cNvSpPr txBox="1"/>
          <p:nvPr/>
        </p:nvSpPr>
        <p:spPr>
          <a:xfrm>
            <a:off x="4730936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4EB12E-DEE6-D4B7-FF84-63DD8F868C1D}"/>
              </a:ext>
            </a:extLst>
          </p:cNvPr>
          <p:cNvSpPr txBox="1"/>
          <p:nvPr/>
        </p:nvSpPr>
        <p:spPr>
          <a:xfrm>
            <a:off x="5896733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9E93D8-9777-29A5-E1E6-AC537A740671}"/>
              </a:ext>
            </a:extLst>
          </p:cNvPr>
          <p:cNvSpPr txBox="1"/>
          <p:nvPr/>
        </p:nvSpPr>
        <p:spPr>
          <a:xfrm>
            <a:off x="7062532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77A496-C2D6-042D-2538-25A4ACFE54D9}"/>
              </a:ext>
            </a:extLst>
          </p:cNvPr>
          <p:cNvSpPr txBox="1"/>
          <p:nvPr/>
        </p:nvSpPr>
        <p:spPr>
          <a:xfrm>
            <a:off x="8224181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B4B64C-8F53-35C1-A96C-FEDA91C8EB93}"/>
              </a:ext>
            </a:extLst>
          </p:cNvPr>
          <p:cNvSpPr txBox="1"/>
          <p:nvPr/>
        </p:nvSpPr>
        <p:spPr>
          <a:xfrm>
            <a:off x="1949592" y="3403748"/>
            <a:ext cx="12708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Masculine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E71F7-26E1-F982-B0BD-F792CA055893}"/>
              </a:ext>
            </a:extLst>
          </p:cNvPr>
          <p:cNvSpPr txBox="1"/>
          <p:nvPr/>
        </p:nvSpPr>
        <p:spPr>
          <a:xfrm>
            <a:off x="3292393" y="3394811"/>
            <a:ext cx="9364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Quite</a:t>
            </a:r>
            <a:b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Masculine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47CDBB-E625-3295-E8A4-B8C624E2269D}"/>
              </a:ext>
            </a:extLst>
          </p:cNvPr>
          <p:cNvSpPr txBox="1"/>
          <p:nvPr/>
        </p:nvSpPr>
        <p:spPr>
          <a:xfrm>
            <a:off x="4445300" y="3394811"/>
            <a:ext cx="9364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Slightly</a:t>
            </a:r>
          </a:p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Masculine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C16710-AB1D-9419-75D9-379B877263BD}"/>
              </a:ext>
            </a:extLst>
          </p:cNvPr>
          <p:cNvSpPr txBox="1"/>
          <p:nvPr/>
        </p:nvSpPr>
        <p:spPr>
          <a:xfrm>
            <a:off x="5720402" y="3494838"/>
            <a:ext cx="72327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CE62F5-1128-459F-EDA0-609F26144721}"/>
              </a:ext>
            </a:extLst>
          </p:cNvPr>
          <p:cNvSpPr txBox="1"/>
          <p:nvPr/>
        </p:nvSpPr>
        <p:spPr>
          <a:xfrm>
            <a:off x="6817693" y="3394811"/>
            <a:ext cx="87235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Slightly</a:t>
            </a:r>
            <a:b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Feminine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B38231-0A6E-D850-4AD9-B4E10E854F0E}"/>
              </a:ext>
            </a:extLst>
          </p:cNvPr>
          <p:cNvSpPr txBox="1"/>
          <p:nvPr/>
        </p:nvSpPr>
        <p:spPr>
          <a:xfrm>
            <a:off x="7973311" y="3397488"/>
            <a:ext cx="87235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Quite</a:t>
            </a:r>
            <a:b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Feminine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BC75B3-CFE3-C2BD-6608-3996B7C23BFC}"/>
              </a:ext>
            </a:extLst>
          </p:cNvPr>
          <p:cNvSpPr txBox="1"/>
          <p:nvPr/>
        </p:nvSpPr>
        <p:spPr>
          <a:xfrm>
            <a:off x="9040783" y="3401101"/>
            <a:ext cx="87235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</a:p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Feminine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7A0739-B88F-5AAA-584A-F204CBE31836}"/>
              </a:ext>
            </a:extLst>
          </p:cNvPr>
          <p:cNvSpPr txBox="1"/>
          <p:nvPr/>
        </p:nvSpPr>
        <p:spPr>
          <a:xfrm>
            <a:off x="5445822" y="3887254"/>
            <a:ext cx="13003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(use keyboard)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8C4C89-D8A3-7591-1A19-E5A934875E1B}"/>
              </a:ext>
            </a:extLst>
          </p:cNvPr>
          <p:cNvSpPr txBox="1"/>
          <p:nvPr/>
        </p:nvSpPr>
        <p:spPr>
          <a:xfrm>
            <a:off x="987971" y="3013496"/>
            <a:ext cx="11925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Masculine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454044-A0D1-0358-316F-79FDB361865F}"/>
              </a:ext>
            </a:extLst>
          </p:cNvPr>
          <p:cNvSpPr txBox="1"/>
          <p:nvPr/>
        </p:nvSpPr>
        <p:spPr>
          <a:xfrm>
            <a:off x="10011492" y="3013496"/>
            <a:ext cx="11925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Feminine</a:t>
            </a:r>
          </a:p>
        </p:txBody>
      </p:sp>
    </p:spTree>
    <p:extLst>
      <p:ext uri="{BB962C8B-B14F-4D97-AF65-F5344CB8AC3E}">
        <p14:creationId xmlns:p14="http://schemas.microsoft.com/office/powerpoint/2010/main" val="4058199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1465B3-3C40-9866-DAFD-071F7CE94D36}"/>
              </a:ext>
            </a:extLst>
          </p:cNvPr>
          <p:cNvSpPr txBox="1"/>
          <p:nvPr/>
        </p:nvSpPr>
        <p:spPr>
          <a:xfrm>
            <a:off x="3576265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77A496-C2D6-042D-2538-25A4ACFE54D9}"/>
              </a:ext>
            </a:extLst>
          </p:cNvPr>
          <p:cNvSpPr txBox="1"/>
          <p:nvPr/>
        </p:nvSpPr>
        <p:spPr>
          <a:xfrm>
            <a:off x="8224181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E71F7-26E1-F982-B0BD-F792CA055893}"/>
              </a:ext>
            </a:extLst>
          </p:cNvPr>
          <p:cNvSpPr txBox="1"/>
          <p:nvPr/>
        </p:nvSpPr>
        <p:spPr>
          <a:xfrm>
            <a:off x="3278909" y="3401101"/>
            <a:ext cx="96532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 image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B38231-0A6E-D850-4AD9-B4E10E854F0E}"/>
              </a:ext>
            </a:extLst>
          </p:cNvPr>
          <p:cNvSpPr txBox="1"/>
          <p:nvPr/>
        </p:nvSpPr>
        <p:spPr>
          <a:xfrm>
            <a:off x="7871521" y="3406168"/>
            <a:ext cx="107593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image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7A0739-B88F-5AAA-584A-F204CBE31836}"/>
              </a:ext>
            </a:extLst>
          </p:cNvPr>
          <p:cNvSpPr txBox="1"/>
          <p:nvPr/>
        </p:nvSpPr>
        <p:spPr>
          <a:xfrm>
            <a:off x="5477140" y="3724290"/>
            <a:ext cx="13003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(use keyboard)</a:t>
            </a:r>
          </a:p>
        </p:txBody>
      </p:sp>
    </p:spTree>
    <p:extLst>
      <p:ext uri="{BB962C8B-B14F-4D97-AF65-F5344CB8AC3E}">
        <p14:creationId xmlns:p14="http://schemas.microsoft.com/office/powerpoint/2010/main" val="1939101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2150</TotalTime>
  <Words>97</Words>
  <Application>Microsoft Macintosh PowerPoint</Application>
  <PresentationFormat>Widescreen</PresentationFormat>
  <Paragraphs>63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Ruoying Zheng</dc:creator>
  <cp:lastModifiedBy>Ruoying Zheng</cp:lastModifiedBy>
  <cp:revision>16</cp:revision>
  <dcterms:created xsi:type="dcterms:W3CDTF">2024-01-02T21:50:18Z</dcterms:created>
  <dcterms:modified xsi:type="dcterms:W3CDTF">2024-07-01T20:06:34Z</dcterms:modified>
</cp:coreProperties>
</file>