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2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5/4/24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wo men sitting in chairs talking&#10;&#10;Description automatically generated">
            <a:extLst>
              <a:ext uri="{FF2B5EF4-FFF2-40B4-BE49-F238E27FC236}">
                <a16:creationId xmlns:a16="http://schemas.microsoft.com/office/drawing/2014/main" id="{8FCF4D6D-D5B0-42C1-101D-507638F5E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7" t="13308" r="1852" b="18822"/>
          <a:stretch/>
        </p:blipFill>
        <p:spPr>
          <a:xfrm>
            <a:off x="3919460" y="1322105"/>
            <a:ext cx="4744665" cy="320310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E31BCAE-C0E5-3A5B-AAB7-E84974888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008"/>
          <a:stretch/>
        </p:blipFill>
        <p:spPr>
          <a:xfrm>
            <a:off x="4865231" y="4506162"/>
            <a:ext cx="2853121" cy="7067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703E06-75E5-5207-5ED0-521071D01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009" y="612227"/>
            <a:ext cx="1959568" cy="627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8B47D6-3E3C-C4E6-9A2F-75A5F129D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169" y="530341"/>
            <a:ext cx="4443248" cy="8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DF9246-5399-7EEA-ADDB-9AB2C374642F}"/>
              </a:ext>
            </a:extLst>
          </p:cNvPr>
          <p:cNvSpPr/>
          <p:nvPr/>
        </p:nvSpPr>
        <p:spPr>
          <a:xfrm>
            <a:off x="1991931" y="785812"/>
            <a:ext cx="8152194" cy="515778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2761B-1A09-7D6F-FC02-8DD5E4EB4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" r="5722" b="5889"/>
          <a:stretch/>
        </p:blipFill>
        <p:spPr>
          <a:xfrm>
            <a:off x="2641655" y="1245459"/>
            <a:ext cx="6852745" cy="43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1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946059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278909" y="3401101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7871521" y="3406168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22</Words>
  <Application>Microsoft Macintosh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13</cp:revision>
  <dcterms:created xsi:type="dcterms:W3CDTF">2024-01-02T21:50:18Z</dcterms:created>
  <dcterms:modified xsi:type="dcterms:W3CDTF">2024-05-04T20:24:32Z</dcterms:modified>
</cp:coreProperties>
</file>