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3FE363A7-6A2F-DD60-F0A3-D20696D26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" t="1072" r="242"/>
          <a:stretch/>
        </p:blipFill>
        <p:spPr>
          <a:xfrm>
            <a:off x="3837630" y="531787"/>
            <a:ext cx="4908331" cy="46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78909" y="3401101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71521" y="3406168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31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15</cp:revision>
  <dcterms:created xsi:type="dcterms:W3CDTF">2024-01-02T21:50:18Z</dcterms:created>
  <dcterms:modified xsi:type="dcterms:W3CDTF">2024-07-01T21:20:22Z</dcterms:modified>
</cp:coreProperties>
</file>