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2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420"/>
    <a:srgbClr val="3A312A"/>
    <a:srgbClr val="604134"/>
    <a:srgbClr val="825C43"/>
    <a:srgbClr val="A07E56"/>
    <a:srgbClr val="D7BD96"/>
    <a:srgbClr val="EADABA"/>
    <a:srgbClr val="F7EAD0"/>
    <a:srgbClr val="F3E7DB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ED95D-C225-744E-B8EB-792A44A91137}" v="2" dt="2024-01-04T01:45:53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2"/>
    <p:restoredTop sz="96512"/>
  </p:normalViewPr>
  <p:slideViewPr>
    <p:cSldViewPr snapToGrid="0">
      <p:cViewPr varScale="1">
        <p:scale>
          <a:sx n="122" d="100"/>
          <a:sy n="122" d="100"/>
        </p:scale>
        <p:origin x="20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oying Zheng" userId="4d0e75c9-42c5-4ca3-bc34-e3b6da602851" providerId="ADAL" clId="{C59ED95D-C225-744E-B8EB-792A44A91137}"/>
    <pc:docChg chg="custSel addSld modSld">
      <pc:chgData name="Ruoying Zheng" userId="4d0e75c9-42c5-4ca3-bc34-e3b6da602851" providerId="ADAL" clId="{C59ED95D-C225-744E-B8EB-792A44A91137}" dt="2024-01-04T01:46:13.865" v="24" actId="164"/>
      <pc:docMkLst>
        <pc:docMk/>
      </pc:docMkLst>
      <pc:sldChg chg="delSp modSp mod">
        <pc:chgData name="Ruoying Zheng" userId="4d0e75c9-42c5-4ca3-bc34-e3b6da602851" providerId="ADAL" clId="{C59ED95D-C225-744E-B8EB-792A44A91137}" dt="2024-01-04T01:40:30.945" v="3" actId="1076"/>
        <pc:sldMkLst>
          <pc:docMk/>
          <pc:sldMk cId="3157747363" sldId="256"/>
        </pc:sldMkLst>
        <pc:grpChg chg="del">
          <ac:chgData name="Ruoying Zheng" userId="4d0e75c9-42c5-4ca3-bc34-e3b6da602851" providerId="ADAL" clId="{C59ED95D-C225-744E-B8EB-792A44A91137}" dt="2024-01-04T01:40:24.594" v="1" actId="478"/>
          <ac:grpSpMkLst>
            <pc:docMk/>
            <pc:sldMk cId="3157747363" sldId="256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0:26.549" v="2" actId="478"/>
          <ac:grpSpMkLst>
            <pc:docMk/>
            <pc:sldMk cId="3157747363" sldId="256"/>
            <ac:grpSpMk id="13" creationId="{A755D663-28A4-B2DD-FD0B-2033D1974FEE}"/>
          </ac:grpSpMkLst>
        </pc:grpChg>
        <pc:picChg chg="del topLvl">
          <ac:chgData name="Ruoying Zheng" userId="4d0e75c9-42c5-4ca3-bc34-e3b6da602851" providerId="ADAL" clId="{C59ED95D-C225-744E-B8EB-792A44A91137}" dt="2024-01-04T01:40:26.549" v="2" actId="478"/>
          <ac:picMkLst>
            <pc:docMk/>
            <pc:sldMk cId="3157747363" sldId="256"/>
            <ac:picMk id="4" creationId="{C94B9C0C-20F2-B5B9-05F5-B0ED0C6DF7C3}"/>
          </ac:picMkLst>
        </pc:picChg>
        <pc:picChg chg="del">
          <ac:chgData name="Ruoying Zheng" userId="4d0e75c9-42c5-4ca3-bc34-e3b6da602851" providerId="ADAL" clId="{C59ED95D-C225-744E-B8EB-792A44A91137}" dt="2024-01-04T01:40:24.594" v="1" actId="478"/>
          <ac:picMkLst>
            <pc:docMk/>
            <pc:sldMk cId="3157747363" sldId="256"/>
            <ac:picMk id="8" creationId="{0F03B89D-B175-4CBD-9833-E5BA7E9C8CB2}"/>
          </ac:picMkLst>
        </pc:picChg>
        <pc:picChg chg="mod topLvl">
          <ac:chgData name="Ruoying Zheng" userId="4d0e75c9-42c5-4ca3-bc34-e3b6da602851" providerId="ADAL" clId="{C59ED95D-C225-744E-B8EB-792A44A91137}" dt="2024-01-04T01:40:30.945" v="3" actId="1076"/>
          <ac:picMkLst>
            <pc:docMk/>
            <pc:sldMk cId="3157747363" sldId="256"/>
            <ac:picMk id="12" creationId="{E7DA5B7F-2B41-293E-1EC6-FB589BF8FA63}"/>
          </ac:picMkLst>
        </pc:picChg>
      </pc:sldChg>
      <pc:sldChg chg="addSp delSp modSp add mod">
        <pc:chgData name="Ruoying Zheng" userId="4d0e75c9-42c5-4ca3-bc34-e3b6da602851" providerId="ADAL" clId="{C59ED95D-C225-744E-B8EB-792A44A91137}" dt="2024-01-04T01:46:13.865" v="24" actId="164"/>
        <pc:sldMkLst>
          <pc:docMk/>
          <pc:sldMk cId="3101270174" sldId="257"/>
        </pc:sldMkLst>
        <pc:grpChg chg="add">
          <ac:chgData name="Ruoying Zheng" userId="4d0e75c9-42c5-4ca3-bc34-e3b6da602851" providerId="ADAL" clId="{C59ED95D-C225-744E-B8EB-792A44A91137}" dt="2024-01-04T01:46:13.865" v="24" actId="164"/>
          <ac:grpSpMkLst>
            <pc:docMk/>
            <pc:sldMk cId="3101270174" sldId="257"/>
            <ac:grpSpMk id="5" creationId="{C0431CBB-85E4-2AB5-1358-26C685EA7061}"/>
          </ac:grpSpMkLst>
        </pc:grpChg>
        <pc:grpChg chg="mod topLvl">
          <ac:chgData name="Ruoying Zheng" userId="4d0e75c9-42c5-4ca3-bc34-e3b6da602851" providerId="ADAL" clId="{C59ED95D-C225-744E-B8EB-792A44A91137}" dt="2024-01-04T01:45:52.909" v="5" actId="1076"/>
          <ac:grpSpMkLst>
            <pc:docMk/>
            <pc:sldMk cId="3101270174" sldId="257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5:51.211" v="4" actId="478"/>
          <ac:grpSpMkLst>
            <pc:docMk/>
            <pc:sldMk cId="3101270174" sldId="257"/>
            <ac:grpSpMk id="13" creationId="{A755D663-28A4-B2DD-FD0B-2033D1974FEE}"/>
          </ac:grpSpMkLst>
        </pc:grpChg>
        <pc:picChg chg="add mod">
          <ac:chgData name="Ruoying Zheng" userId="4d0e75c9-42c5-4ca3-bc34-e3b6da602851" providerId="ADAL" clId="{C59ED95D-C225-744E-B8EB-792A44A91137}" dt="2024-01-04T01:46:06.250" v="23" actId="1037"/>
          <ac:picMkLst>
            <pc:docMk/>
            <pc:sldMk cId="3101270174" sldId="257"/>
            <ac:picMk id="3" creationId="{6D41F4F5-2F95-C000-B42A-97AE6113E1E2}"/>
          </ac:picMkLst>
        </pc:picChg>
        <pc:picChg chg="del topLvl">
          <ac:chgData name="Ruoying Zheng" userId="4d0e75c9-42c5-4ca3-bc34-e3b6da602851" providerId="ADAL" clId="{C59ED95D-C225-744E-B8EB-792A44A91137}" dt="2024-01-04T01:45:51.211" v="4" actId="478"/>
          <ac:picMkLst>
            <pc:docMk/>
            <pc:sldMk cId="3101270174" sldId="257"/>
            <ac:picMk id="12" creationId="{E7DA5B7F-2B41-293E-1EC6-FB589BF8FA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526F-9B05-8B70-A913-843D7EE85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62D9C-1BF8-70A7-D548-2A1CA153C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EBCDC-8533-07E2-BF7F-80DAF066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C84E4-E472-1248-AC25-3FAB8AA9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6B04-6BFC-845B-BA7C-CB6A8649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9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E05D-6CF2-1765-263F-23E151E2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3EEA6-6FB4-876F-CF56-4AE5CC291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3EF75-B4A5-7B89-3FBD-4E14EF1F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6D674-0923-4AD8-CAB5-E8D88A25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5459-0154-5C6E-0CC9-210D827F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F33A0-9C2E-FDC9-1E41-6294A5E7C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E98ED-C8E3-98E6-42E2-F68A45C8A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65AB8-DC6E-49F0-A0D4-B73F37A3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0C934-E163-3652-DFAA-44A53C27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6F537-4A68-C271-7320-A7E3EEF7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2222-8126-DA66-DFE2-84389843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F98A4-40DA-F1D1-167D-22B2D4D39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1645-682A-7ED5-7840-65CDBB5F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3884-2F98-9B09-BFA1-66879254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B06C5-D7B3-0352-4B7E-32FCE377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4556-7776-1307-7391-1F59CD0B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E46B4-7C36-65FD-CA7A-EF3AA2C79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580F-F7BE-DEE5-4946-7D458C48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268A9-D741-2B80-86A7-77843106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7CB1C-B708-37A6-581E-E42A8F95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E57F-A8F5-F7C3-6192-699A042D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6664-E76E-3467-774D-18E6E7E92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092F7-82A5-F746-98FF-72DB05BE6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BC3DB-75DF-04CD-D1DE-33D709FE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D4DA8-9036-5DBE-85BE-35440199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E09DC-4C2D-2F5C-6BB0-D0643F71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1884-A326-8471-5431-471922A6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A98CC-4804-ABE0-83BE-65C98F173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83C55-31AC-44EC-9745-2B57DD1D4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6FE54-B3C5-3CF1-D282-3E5851F0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A14F9-544B-8945-9581-FA72ED004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7A3C5-CAD9-C270-866A-DD16C687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1DD9F-8011-5E11-806E-12A49018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D0C59-0D31-B4B9-CF6F-D35A1088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6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1884-1F7C-CFF1-0D6C-3F6929A1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0F933-1C6E-568E-80B4-4E76DAE5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5C496-9886-08FE-80AC-B9601F15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D703F-1798-A88B-63D2-EF3D344D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E9330-9CDD-DC0D-ED85-344102DD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20443-E690-F810-C98D-97CF7F36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C8613-BEFB-5ADB-80EB-B398531F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045D-AEDF-28F5-BDB4-1DC98697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9E82C-0DF8-17D0-75D0-8EF5DC90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60FF-DFD3-0D34-ADDE-8920412B8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7D924-B875-573A-A886-A299FC2D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69D0F-941D-7A09-A2BE-2BAFF46A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874BA-D332-3E36-C44C-5A978675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5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4112-C45E-1F9B-2BE9-6A402803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3A757-2530-DFEE-90AE-12F901A14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C3441-CE3E-A526-AAE7-2EF3EE187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00805-B332-C162-6D1D-E881CAE7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0660F-0510-EB19-2D80-68431115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0074D-9BC0-C3F1-51AB-83D79A41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AD06F-52D4-E8ED-FB6D-5E8A96E0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771AC-4CBA-203D-7319-3B7D55303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B941A-6E96-DFAD-8C23-F2647EBDD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D22C-289F-4442-AC9D-BBAEDD428F95}" type="datetimeFigureOut">
              <a:rPr lang="en-US" smtClean="0"/>
              <a:t>5/28/24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08C94-8780-5FA8-6524-6A0DAB111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0F03-D54D-2969-FAD5-E90ACC655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774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couple of men sitting in chairs talking&#10;&#10;Description automatically generated">
            <a:extLst>
              <a:ext uri="{FF2B5EF4-FFF2-40B4-BE49-F238E27FC236}">
                <a16:creationId xmlns:a16="http://schemas.microsoft.com/office/drawing/2014/main" id="{20BD2E19-EC39-081E-74B9-B4619A4B08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1" r="2231"/>
          <a:stretch/>
        </p:blipFill>
        <p:spPr>
          <a:xfrm>
            <a:off x="3846786" y="555626"/>
            <a:ext cx="4887309" cy="457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DF9246-5399-7EEA-ADDB-9AB2C374642F}"/>
              </a:ext>
            </a:extLst>
          </p:cNvPr>
          <p:cNvSpPr/>
          <p:nvPr/>
        </p:nvSpPr>
        <p:spPr>
          <a:xfrm>
            <a:off x="1991931" y="785812"/>
            <a:ext cx="8152194" cy="5157787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in a suit talking to a person&#10;&#10;Description automatically generated">
            <a:extLst>
              <a:ext uri="{FF2B5EF4-FFF2-40B4-BE49-F238E27FC236}">
                <a16:creationId xmlns:a16="http://schemas.microsoft.com/office/drawing/2014/main" id="{EDBB5AB8-4270-632C-6CBF-ACC05606E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5" r="2566" b="6479"/>
          <a:stretch/>
        </p:blipFill>
        <p:spPr>
          <a:xfrm>
            <a:off x="2368387" y="914401"/>
            <a:ext cx="7399282" cy="48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1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45822" y="371378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4E60D-8B32-BE7F-DDA9-A4B323221F9D}"/>
              </a:ext>
            </a:extLst>
          </p:cNvPr>
          <p:cNvSpPr txBox="1"/>
          <p:nvPr/>
        </p:nvSpPr>
        <p:spPr>
          <a:xfrm>
            <a:off x="3878427" y="3133711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96A24-0CD2-03BC-357A-5F887BAE729D}"/>
              </a:ext>
            </a:extLst>
          </p:cNvPr>
          <p:cNvSpPr txBox="1"/>
          <p:nvPr/>
        </p:nvSpPr>
        <p:spPr>
          <a:xfrm>
            <a:off x="8755863" y="3133711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4691333" y="3133711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FB120-C19F-B58A-12EC-B531E2BA0763}"/>
              </a:ext>
            </a:extLst>
          </p:cNvPr>
          <p:cNvSpPr txBox="1"/>
          <p:nvPr/>
        </p:nvSpPr>
        <p:spPr>
          <a:xfrm>
            <a:off x="5504239" y="3133711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B12E-DEE6-D4B7-FF84-63DD8F868C1D}"/>
              </a:ext>
            </a:extLst>
          </p:cNvPr>
          <p:cNvSpPr txBox="1"/>
          <p:nvPr/>
        </p:nvSpPr>
        <p:spPr>
          <a:xfrm>
            <a:off x="6317145" y="3133711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E93D8-9777-29A5-E1E6-AC537A740671}"/>
              </a:ext>
            </a:extLst>
          </p:cNvPr>
          <p:cNvSpPr txBox="1"/>
          <p:nvPr/>
        </p:nvSpPr>
        <p:spPr>
          <a:xfrm>
            <a:off x="7130051" y="3133711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7942957" y="3133711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E010FA-AE08-DB5C-8F95-23E5D1CD7BAD}"/>
              </a:ext>
            </a:extLst>
          </p:cNvPr>
          <p:cNvSpPr txBox="1"/>
          <p:nvPr/>
        </p:nvSpPr>
        <p:spPr>
          <a:xfrm>
            <a:off x="3065521" y="3133710"/>
            <a:ext cx="37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5625B-F6E2-6DF3-C51A-271001E61085}"/>
              </a:ext>
            </a:extLst>
          </p:cNvPr>
          <p:cNvSpPr txBox="1"/>
          <p:nvPr/>
        </p:nvSpPr>
        <p:spPr>
          <a:xfrm>
            <a:off x="9568771" y="3133794"/>
            <a:ext cx="37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F895DA-F746-3EE7-B7A4-6477CA9FE042}"/>
              </a:ext>
            </a:extLst>
          </p:cNvPr>
          <p:cNvSpPr txBox="1"/>
          <p:nvPr/>
        </p:nvSpPr>
        <p:spPr>
          <a:xfrm>
            <a:off x="2252615" y="3133710"/>
            <a:ext cx="37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35C378-1554-D155-C848-D4314F0D34BA}"/>
              </a:ext>
            </a:extLst>
          </p:cNvPr>
          <p:cNvSpPr/>
          <p:nvPr/>
        </p:nvSpPr>
        <p:spPr>
          <a:xfrm>
            <a:off x="2163602" y="2295316"/>
            <a:ext cx="548640" cy="822960"/>
          </a:xfrm>
          <a:prstGeom prst="rect">
            <a:avLst/>
          </a:prstGeom>
          <a:solidFill>
            <a:srgbClr val="F6ED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E060D4-CC0D-F865-D176-E442EEBE5874}"/>
              </a:ext>
            </a:extLst>
          </p:cNvPr>
          <p:cNvSpPr/>
          <p:nvPr/>
        </p:nvSpPr>
        <p:spPr>
          <a:xfrm>
            <a:off x="2976508" y="2295316"/>
            <a:ext cx="548640" cy="822960"/>
          </a:xfrm>
          <a:prstGeom prst="rect">
            <a:avLst/>
          </a:prstGeom>
          <a:solidFill>
            <a:srgbClr val="F3E7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6E4AEA-01D6-8488-05CA-42D9E13A2D70}"/>
              </a:ext>
            </a:extLst>
          </p:cNvPr>
          <p:cNvSpPr/>
          <p:nvPr/>
        </p:nvSpPr>
        <p:spPr>
          <a:xfrm>
            <a:off x="3789414" y="2295316"/>
            <a:ext cx="548640" cy="822960"/>
          </a:xfrm>
          <a:prstGeom prst="rect">
            <a:avLst/>
          </a:prstGeom>
          <a:solidFill>
            <a:srgbClr val="F7EA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3FC33E-E8D5-B8ED-0005-1D26684319B9}"/>
              </a:ext>
            </a:extLst>
          </p:cNvPr>
          <p:cNvSpPr/>
          <p:nvPr/>
        </p:nvSpPr>
        <p:spPr>
          <a:xfrm>
            <a:off x="4602320" y="2295316"/>
            <a:ext cx="548640" cy="822960"/>
          </a:xfrm>
          <a:prstGeom prst="rect">
            <a:avLst/>
          </a:prstGeom>
          <a:solidFill>
            <a:srgbClr val="EADA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30F906-FB52-5BCC-A325-6C87E1222786}"/>
              </a:ext>
            </a:extLst>
          </p:cNvPr>
          <p:cNvSpPr/>
          <p:nvPr/>
        </p:nvSpPr>
        <p:spPr>
          <a:xfrm>
            <a:off x="5415226" y="2295316"/>
            <a:ext cx="548640" cy="822960"/>
          </a:xfrm>
          <a:prstGeom prst="rect">
            <a:avLst/>
          </a:prstGeom>
          <a:solidFill>
            <a:srgbClr val="D7BD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10BE74-1CCD-4419-5FC5-CE45B43D15B0}"/>
              </a:ext>
            </a:extLst>
          </p:cNvPr>
          <p:cNvSpPr/>
          <p:nvPr/>
        </p:nvSpPr>
        <p:spPr>
          <a:xfrm>
            <a:off x="6228132" y="2295316"/>
            <a:ext cx="548640" cy="822960"/>
          </a:xfrm>
          <a:prstGeom prst="rect">
            <a:avLst/>
          </a:prstGeom>
          <a:solidFill>
            <a:srgbClr val="A07E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406CF4-E55F-7583-74A3-6464AC31F5BB}"/>
              </a:ext>
            </a:extLst>
          </p:cNvPr>
          <p:cNvSpPr/>
          <p:nvPr/>
        </p:nvSpPr>
        <p:spPr>
          <a:xfrm>
            <a:off x="7041038" y="2295316"/>
            <a:ext cx="548640" cy="822960"/>
          </a:xfrm>
          <a:prstGeom prst="rect">
            <a:avLst/>
          </a:prstGeom>
          <a:solidFill>
            <a:srgbClr val="825C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7E7316-D51F-963A-CED1-9AD0E60F946B}"/>
              </a:ext>
            </a:extLst>
          </p:cNvPr>
          <p:cNvSpPr/>
          <p:nvPr/>
        </p:nvSpPr>
        <p:spPr>
          <a:xfrm>
            <a:off x="7853944" y="2295316"/>
            <a:ext cx="548640" cy="822960"/>
          </a:xfrm>
          <a:prstGeom prst="rect">
            <a:avLst/>
          </a:prstGeom>
          <a:solidFill>
            <a:srgbClr val="604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534CD8-BB4F-CCCF-223B-E8EAC6961A3C}"/>
              </a:ext>
            </a:extLst>
          </p:cNvPr>
          <p:cNvSpPr/>
          <p:nvPr/>
        </p:nvSpPr>
        <p:spPr>
          <a:xfrm>
            <a:off x="8666850" y="2295316"/>
            <a:ext cx="548640" cy="822960"/>
          </a:xfrm>
          <a:prstGeom prst="rect">
            <a:avLst/>
          </a:prstGeom>
          <a:solidFill>
            <a:srgbClr val="3A3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B1F39F-4480-4E0C-12A7-F2C1F21AF7BA}"/>
              </a:ext>
            </a:extLst>
          </p:cNvPr>
          <p:cNvSpPr/>
          <p:nvPr/>
        </p:nvSpPr>
        <p:spPr>
          <a:xfrm>
            <a:off x="9479758" y="2295316"/>
            <a:ext cx="548640" cy="822960"/>
          </a:xfrm>
          <a:prstGeom prst="rect">
            <a:avLst/>
          </a:prstGeom>
          <a:solidFill>
            <a:srgbClr val="2924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7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278909" y="3401101"/>
            <a:ext cx="965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image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7871521" y="3406168"/>
            <a:ext cx="10759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image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1939101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24</Words>
  <Application>Microsoft Macintosh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Ruoying Zheng</dc:creator>
  <cp:lastModifiedBy>Ruoying Zheng</cp:lastModifiedBy>
  <cp:revision>12</cp:revision>
  <dcterms:created xsi:type="dcterms:W3CDTF">2024-01-02T21:50:18Z</dcterms:created>
  <dcterms:modified xsi:type="dcterms:W3CDTF">2024-05-29T00:41:25Z</dcterms:modified>
</cp:coreProperties>
</file>